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2"/>
  </p:notesMasterIdLst>
  <p:sldIdLst>
    <p:sldId id="352" r:id="rId4"/>
    <p:sldId id="347" r:id="rId5"/>
    <p:sldId id="353" r:id="rId6"/>
    <p:sldId id="308" r:id="rId7"/>
    <p:sldId id="367" r:id="rId8"/>
    <p:sldId id="309" r:id="rId9"/>
    <p:sldId id="316" r:id="rId10"/>
    <p:sldId id="377" r:id="rId11"/>
    <p:sldId id="368" r:id="rId12"/>
    <p:sldId id="369" r:id="rId13"/>
    <p:sldId id="375" r:id="rId14"/>
    <p:sldId id="372" r:id="rId15"/>
    <p:sldId id="319" r:id="rId16"/>
    <p:sldId id="371" r:id="rId17"/>
    <p:sldId id="373" r:id="rId18"/>
    <p:sldId id="374" r:id="rId19"/>
    <p:sldId id="376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8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5" y="228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6D91A3-B04D-4069-9A9E-AEFAA6DDFCF0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A8095-3FDE-4C32-9FFD-9823377F8A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7580243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8C1F5C-192F-43AE-9B93-9A4C91D7CE9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2C7C59-FDF9-46DF-BE98-363BC3321E2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881C3E-C950-4D68-922A-406718DA8F79}"/>
              </a:ext>
            </a:extLst>
          </p:cNvPr>
          <p:cNvSpPr/>
          <p:nvPr userDrawn="1"/>
        </p:nvSpPr>
        <p:spPr>
          <a:xfrm>
            <a:off x="0" y="1534177"/>
            <a:ext cx="12192000" cy="26286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95D19A6A-2D5F-41E9-9D62-208AFD92323A}"/>
              </a:ext>
            </a:extLst>
          </p:cNvPr>
          <p:cNvGrpSpPr/>
          <p:nvPr userDrawn="1"/>
        </p:nvGrpSpPr>
        <p:grpSpPr>
          <a:xfrm>
            <a:off x="3132730" y="1364007"/>
            <a:ext cx="5926540" cy="3569007"/>
            <a:chOff x="4098364" y="1571764"/>
            <a:chExt cx="7301609" cy="4397082"/>
          </a:xfrm>
        </p:grpSpPr>
        <p:grpSp>
          <p:nvGrpSpPr>
            <p:cNvPr id="4" name="Graphic 55">
              <a:extLst>
                <a:ext uri="{FF2B5EF4-FFF2-40B4-BE49-F238E27FC236}">
                  <a16:creationId xmlns:a16="http://schemas.microsoft.com/office/drawing/2014/main" id="{1A1253F8-8155-44CE-A6CE-879B69AADEA5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29" name="Freeform: Shape 37">
                <a:extLst>
                  <a:ext uri="{FF2B5EF4-FFF2-40B4-BE49-F238E27FC236}">
                    <a16:creationId xmlns:a16="http://schemas.microsoft.com/office/drawing/2014/main" id="{7A49830E-8512-4F62-808C-7F43BAB9D97B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8">
                <a:extLst>
                  <a:ext uri="{FF2B5EF4-FFF2-40B4-BE49-F238E27FC236}">
                    <a16:creationId xmlns:a16="http://schemas.microsoft.com/office/drawing/2014/main" id="{B9F2936A-927A-4A6B-83E6-12505C62B97E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CD7FC7E1-54E2-4031-947B-E1237438A0A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38394E38-347B-4E2F-983C-4D0581D02AA8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1B0D60D2-3A3F-49F1-A438-D5167B4781D8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B64679F7-106E-4954-A073-AA53483B9231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48869693-3ABE-415F-9709-AE08846BC372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8C4A92C0-EA71-4274-811A-006D33D6D2FA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FDA5CE57-6F52-4898-BBD1-7EAE1C977249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8FEDC985-5118-4B4B-B34D-6D4C47E267D3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9C604340-C651-4D4A-92A9-63FCC85BB73A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2705AC0B-2425-40FB-B143-6D7B17E937EE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85C268CE-434C-4649-9D09-EDF424B9BCA3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9BDD0917-3844-4226-AEA4-C6EE7F364C8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A28283EF-8464-4B20-A525-1159F40A3BD1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766538D7-BA23-4B48-B914-B16A33C8B37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25" name="Rectangle 33">
                <a:extLst>
                  <a:ext uri="{FF2B5EF4-FFF2-40B4-BE49-F238E27FC236}">
                    <a16:creationId xmlns:a16="http://schemas.microsoft.com/office/drawing/2014/main" id="{1977EA51-5010-479E-949D-906C67B83441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34">
                <a:extLst>
                  <a:ext uri="{FF2B5EF4-FFF2-40B4-BE49-F238E27FC236}">
                    <a16:creationId xmlns:a16="http://schemas.microsoft.com/office/drawing/2014/main" id="{513E2DFF-5359-492A-B0FC-A801DE8B35B0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35">
                <a:extLst>
                  <a:ext uri="{FF2B5EF4-FFF2-40B4-BE49-F238E27FC236}">
                    <a16:creationId xmlns:a16="http://schemas.microsoft.com/office/drawing/2014/main" id="{AE72057C-914B-4BF9-8194-BD037EC9DCB0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36">
                <a:extLst>
                  <a:ext uri="{FF2B5EF4-FFF2-40B4-BE49-F238E27FC236}">
                    <a16:creationId xmlns:a16="http://schemas.microsoft.com/office/drawing/2014/main" id="{15FD5D14-3A6E-4E8E-AD33-A9FF9D8BC56F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2B46E634-A837-4264-BB08-771EA7DF4E20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2" name="Oval 30">
                <a:extLst>
                  <a:ext uri="{FF2B5EF4-FFF2-40B4-BE49-F238E27FC236}">
                    <a16:creationId xmlns:a16="http://schemas.microsoft.com/office/drawing/2014/main" id="{897EC1F8-E2F8-402C-8079-CAE69CC92DE3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31">
                <a:extLst>
                  <a:ext uri="{FF2B5EF4-FFF2-40B4-BE49-F238E27FC236}">
                    <a16:creationId xmlns:a16="http://schemas.microsoft.com/office/drawing/2014/main" id="{9F58A939-E080-4CBF-9142-030963C8BF66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32">
                <a:extLst>
                  <a:ext uri="{FF2B5EF4-FFF2-40B4-BE49-F238E27FC236}">
                    <a16:creationId xmlns:a16="http://schemas.microsoft.com/office/drawing/2014/main" id="{FBD641BD-719D-473B-A570-055E2B0B3562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: Rounded Corners 28">
              <a:extLst>
                <a:ext uri="{FF2B5EF4-FFF2-40B4-BE49-F238E27FC236}">
                  <a16:creationId xmlns:a16="http://schemas.microsoft.com/office/drawing/2014/main" id="{83704563-8A67-46CE-982E-9C4B2C5314ED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9">
              <a:extLst>
                <a:ext uri="{FF2B5EF4-FFF2-40B4-BE49-F238E27FC236}">
                  <a16:creationId xmlns:a16="http://schemas.microsoft.com/office/drawing/2014/main" id="{A88CA8B0-93EA-4055-BB65-BC37FFFEB07A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35">
            <a:extLst>
              <a:ext uri="{FF2B5EF4-FFF2-40B4-BE49-F238E27FC236}">
                <a16:creationId xmlns:a16="http://schemas.microsoft.com/office/drawing/2014/main" id="{F69440D4-11CB-4B0F-B581-1A8AF6BB0C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83615" y="1582796"/>
            <a:ext cx="4177605" cy="25817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48B1D88-E397-4FF3-9D80-769A86816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462059-8C4C-4109-8AC5-2B3BE0B08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AA062-5AE2-40D3-9A37-7CF7B2E5E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9C75A7-1DDB-49EF-A3EF-A0A321A928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F6BDD4-7721-44CF-91F3-7CAE909EE602}"/>
              </a:ext>
            </a:extLst>
          </p:cNvPr>
          <p:cNvSpPr/>
          <p:nvPr userDrawn="1"/>
        </p:nvSpPr>
        <p:spPr>
          <a:xfrm>
            <a:off x="718008" y="2502724"/>
            <a:ext cx="2597468" cy="3725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87EED819-4DFF-4ACB-9C5A-985600DC8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0838" y="2701272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6801B2B-581B-4308-B935-05A673D630F3}"/>
              </a:ext>
            </a:extLst>
          </p:cNvPr>
          <p:cNvSpPr/>
          <p:nvPr userDrawn="1"/>
        </p:nvSpPr>
        <p:spPr>
          <a:xfrm>
            <a:off x="4400423" y="2497512"/>
            <a:ext cx="2597468" cy="3725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5">
            <a:extLst>
              <a:ext uri="{FF2B5EF4-FFF2-40B4-BE49-F238E27FC236}">
                <a16:creationId xmlns:a16="http://schemas.microsoft.com/office/drawing/2014/main" id="{3A92A66F-6989-43ED-82F9-1FB2FEE0A2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13253" y="2696060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9440317-419B-48AA-A067-2D5D7C14C1BF}"/>
              </a:ext>
            </a:extLst>
          </p:cNvPr>
          <p:cNvSpPr/>
          <p:nvPr userDrawn="1"/>
        </p:nvSpPr>
        <p:spPr>
          <a:xfrm>
            <a:off x="8082838" y="2492300"/>
            <a:ext cx="2597468" cy="37255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AEF16489-F6D4-4782-89CC-60842B3379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95668" y="2690848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FDC951B-4827-4746-8C43-F73A37D3D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604529" cy="6858000"/>
          </a:xfrm>
          <a:custGeom>
            <a:avLst/>
            <a:gdLst>
              <a:gd name="connsiteX0" fmla="*/ 0 w 5604529"/>
              <a:gd name="connsiteY0" fmla="*/ 0 h 6858000"/>
              <a:gd name="connsiteX1" fmla="*/ 4271478 w 5604529"/>
              <a:gd name="connsiteY1" fmla="*/ 0 h 6858000"/>
              <a:gd name="connsiteX2" fmla="*/ 4273236 w 5604529"/>
              <a:gd name="connsiteY2" fmla="*/ 0 h 6858000"/>
              <a:gd name="connsiteX3" fmla="*/ 4273236 w 5604529"/>
              <a:gd name="connsiteY3" fmla="*/ 1845 h 6858000"/>
              <a:gd name="connsiteX4" fmla="*/ 4285285 w 5604529"/>
              <a:gd name="connsiteY4" fmla="*/ 14484 h 6858000"/>
              <a:gd name="connsiteX5" fmla="*/ 5604529 w 5604529"/>
              <a:gd name="connsiteY5" fmla="*/ 3429000 h 6858000"/>
              <a:gd name="connsiteX6" fmla="*/ 4285285 w 5604529"/>
              <a:gd name="connsiteY6" fmla="*/ 6843518 h 6858000"/>
              <a:gd name="connsiteX7" fmla="*/ 4273236 w 5604529"/>
              <a:gd name="connsiteY7" fmla="*/ 6856156 h 6858000"/>
              <a:gd name="connsiteX8" fmla="*/ 4273236 w 5604529"/>
              <a:gd name="connsiteY8" fmla="*/ 6858000 h 6858000"/>
              <a:gd name="connsiteX9" fmla="*/ 4271478 w 5604529"/>
              <a:gd name="connsiteY9" fmla="*/ 6858000 h 6858000"/>
              <a:gd name="connsiteX10" fmla="*/ 0 w 5604529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4529" h="6858000">
                <a:moveTo>
                  <a:pt x="0" y="0"/>
                </a:moveTo>
                <a:lnTo>
                  <a:pt x="4271478" y="0"/>
                </a:lnTo>
                <a:lnTo>
                  <a:pt x="4273236" y="0"/>
                </a:lnTo>
                <a:lnTo>
                  <a:pt x="4273236" y="1845"/>
                </a:lnTo>
                <a:lnTo>
                  <a:pt x="4285285" y="14484"/>
                </a:lnTo>
                <a:cubicBezTo>
                  <a:pt x="5104954" y="916319"/>
                  <a:pt x="5604529" y="2114320"/>
                  <a:pt x="5604529" y="3429000"/>
                </a:cubicBezTo>
                <a:cubicBezTo>
                  <a:pt x="5604529" y="4743682"/>
                  <a:pt x="5104954" y="5941681"/>
                  <a:pt x="4285285" y="6843518"/>
                </a:cubicBezTo>
                <a:lnTo>
                  <a:pt x="4273236" y="6856156"/>
                </a:lnTo>
                <a:lnTo>
                  <a:pt x="4273236" y="6858000"/>
                </a:lnTo>
                <a:lnTo>
                  <a:pt x="42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CCB937F8-6809-4438-860D-0569869EC10E}"/>
              </a:ext>
            </a:extLst>
          </p:cNvPr>
          <p:cNvSpPr/>
          <p:nvPr userDrawn="1"/>
        </p:nvSpPr>
        <p:spPr>
          <a:xfrm rot="5400000">
            <a:off x="2049430" y="2663450"/>
            <a:ext cx="6474953" cy="1531100"/>
          </a:xfrm>
          <a:custGeom>
            <a:avLst/>
            <a:gdLst>
              <a:gd name="connsiteX0" fmla="*/ 1211925 w 2423855"/>
              <a:gd name="connsiteY0" fmla="*/ 0 h 573157"/>
              <a:gd name="connsiteX1" fmla="*/ 2421989 w 2423855"/>
              <a:gd name="connsiteY1" fmla="*/ 570662 h 573157"/>
              <a:gd name="connsiteX2" fmla="*/ 2423855 w 2423855"/>
              <a:gd name="connsiteY2" fmla="*/ 573157 h 573157"/>
              <a:gd name="connsiteX3" fmla="*/ 2356638 w 2423855"/>
              <a:gd name="connsiteY3" fmla="*/ 512067 h 573157"/>
              <a:gd name="connsiteX4" fmla="*/ 1211924 w 2423855"/>
              <a:gd name="connsiteY4" fmla="*/ 101125 h 573157"/>
              <a:gd name="connsiteX5" fmla="*/ 67210 w 2423855"/>
              <a:gd name="connsiteY5" fmla="*/ 512067 h 573157"/>
              <a:gd name="connsiteX6" fmla="*/ 0 w 2423855"/>
              <a:gd name="connsiteY6" fmla="*/ 573152 h 573157"/>
              <a:gd name="connsiteX7" fmla="*/ 1861 w 2423855"/>
              <a:gd name="connsiteY7" fmla="*/ 570662 h 573157"/>
              <a:gd name="connsiteX8" fmla="*/ 1211925 w 2423855"/>
              <a:gd name="connsiteY8" fmla="*/ 0 h 5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855" h="573157">
                <a:moveTo>
                  <a:pt x="1211925" y="0"/>
                </a:moveTo>
                <a:cubicBezTo>
                  <a:pt x="1699088" y="0"/>
                  <a:pt x="2134367" y="222145"/>
                  <a:pt x="2421989" y="570662"/>
                </a:cubicBezTo>
                <a:lnTo>
                  <a:pt x="2423855" y="573157"/>
                </a:lnTo>
                <a:lnTo>
                  <a:pt x="2356638" y="512067"/>
                </a:lnTo>
                <a:cubicBezTo>
                  <a:pt x="2045561" y="255343"/>
                  <a:pt x="1646752" y="101125"/>
                  <a:pt x="1211924" y="101125"/>
                </a:cubicBezTo>
                <a:cubicBezTo>
                  <a:pt x="777096" y="101125"/>
                  <a:pt x="378287" y="255343"/>
                  <a:pt x="67210" y="512067"/>
                </a:cubicBezTo>
                <a:lnTo>
                  <a:pt x="0" y="573152"/>
                </a:lnTo>
                <a:lnTo>
                  <a:pt x="1861" y="570662"/>
                </a:lnTo>
                <a:cubicBezTo>
                  <a:pt x="289483" y="222145"/>
                  <a:pt x="724762" y="0"/>
                  <a:pt x="1211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1">
            <a:extLst>
              <a:ext uri="{FF2B5EF4-FFF2-40B4-BE49-F238E27FC236}">
                <a16:creationId xmlns:a16="http://schemas.microsoft.com/office/drawing/2014/main" id="{66A02148-4E08-45FA-B410-739D2D230151}"/>
              </a:ext>
            </a:extLst>
          </p:cNvPr>
          <p:cNvSpPr/>
          <p:nvPr userDrawn="1"/>
        </p:nvSpPr>
        <p:spPr>
          <a:xfrm>
            <a:off x="4695731" y="2028731"/>
            <a:ext cx="2800538" cy="2800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52249887-6DCE-47D2-92B6-232DD0DD244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3275" y="676275"/>
            <a:ext cx="5505450" cy="5505450"/>
          </a:xfrm>
          <a:custGeom>
            <a:avLst/>
            <a:gdLst>
              <a:gd name="connsiteX0" fmla="*/ 2752725 w 5505450"/>
              <a:gd name="connsiteY0" fmla="*/ 1356818 h 5505450"/>
              <a:gd name="connsiteX1" fmla="*/ 1356818 w 5505450"/>
              <a:gd name="connsiteY1" fmla="*/ 2752725 h 5505450"/>
              <a:gd name="connsiteX2" fmla="*/ 2752725 w 5505450"/>
              <a:gd name="connsiteY2" fmla="*/ 4148632 h 5505450"/>
              <a:gd name="connsiteX3" fmla="*/ 4148632 w 5505450"/>
              <a:gd name="connsiteY3" fmla="*/ 2752725 h 5505450"/>
              <a:gd name="connsiteX4" fmla="*/ 2752725 w 5505450"/>
              <a:gd name="connsiteY4" fmla="*/ 1356818 h 5505450"/>
              <a:gd name="connsiteX5" fmla="*/ 2752725 w 5505450"/>
              <a:gd name="connsiteY5" fmla="*/ 0 h 5505450"/>
              <a:gd name="connsiteX6" fmla="*/ 5505450 w 5505450"/>
              <a:gd name="connsiteY6" fmla="*/ 2752725 h 5505450"/>
              <a:gd name="connsiteX7" fmla="*/ 2752725 w 5505450"/>
              <a:gd name="connsiteY7" fmla="*/ 5505450 h 5505450"/>
              <a:gd name="connsiteX8" fmla="*/ 0 w 5505450"/>
              <a:gd name="connsiteY8" fmla="*/ 2752725 h 5505450"/>
              <a:gd name="connsiteX9" fmla="*/ 2752725 w 5505450"/>
              <a:gd name="connsiteY9" fmla="*/ 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450" h="5505450">
                <a:moveTo>
                  <a:pt x="2752725" y="1356818"/>
                </a:moveTo>
                <a:cubicBezTo>
                  <a:pt x="1981787" y="1356818"/>
                  <a:pt x="1356818" y="1981787"/>
                  <a:pt x="1356818" y="2752725"/>
                </a:cubicBezTo>
                <a:cubicBezTo>
                  <a:pt x="1356818" y="3523663"/>
                  <a:pt x="1981787" y="4148632"/>
                  <a:pt x="2752725" y="4148632"/>
                </a:cubicBezTo>
                <a:cubicBezTo>
                  <a:pt x="3523663" y="4148632"/>
                  <a:pt x="4148632" y="3523663"/>
                  <a:pt x="4148632" y="2752725"/>
                </a:cubicBezTo>
                <a:cubicBezTo>
                  <a:pt x="4148632" y="1981787"/>
                  <a:pt x="3523663" y="1356818"/>
                  <a:pt x="2752725" y="1356818"/>
                </a:cubicBezTo>
                <a:close/>
                <a:moveTo>
                  <a:pt x="2752725" y="0"/>
                </a:moveTo>
                <a:cubicBezTo>
                  <a:pt x="4273013" y="0"/>
                  <a:pt x="5505450" y="1232437"/>
                  <a:pt x="5505450" y="2752725"/>
                </a:cubicBezTo>
                <a:cubicBezTo>
                  <a:pt x="5505450" y="4273013"/>
                  <a:pt x="4273013" y="5505450"/>
                  <a:pt x="2752725" y="5505450"/>
                </a:cubicBezTo>
                <a:cubicBezTo>
                  <a:pt x="1232437" y="5505450"/>
                  <a:pt x="0" y="4273013"/>
                  <a:pt x="0" y="2752725"/>
                </a:cubicBezTo>
                <a:cubicBezTo>
                  <a:pt x="0" y="1232437"/>
                  <a:pt x="1232437" y="0"/>
                  <a:pt x="27527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08839" y="2009655"/>
            <a:ext cx="6451074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spc="300" dirty="0">
                <a:solidFill>
                  <a:schemeClr val="bg1"/>
                </a:solidFill>
                <a:cs typeface="Arial" charset="0"/>
              </a:rPr>
              <a:t>Group</a:t>
            </a:r>
            <a:r>
              <a:rPr lang="en-US" altLang="ko-KR" sz="5400" b="1" spc="300" dirty="0">
                <a:solidFill>
                  <a:schemeClr val="bg1"/>
                </a:solidFill>
                <a:cs typeface="Arial" charset="0"/>
              </a:rPr>
              <a:t> I: </a:t>
            </a:r>
            <a:br>
              <a:rPr lang="en-US" altLang="ko-KR" sz="5400" b="1" spc="300" dirty="0">
                <a:solidFill>
                  <a:schemeClr val="bg1"/>
                </a:solidFill>
                <a:cs typeface="Arial" charset="0"/>
              </a:rPr>
            </a:br>
            <a:r>
              <a:rPr lang="en-US" altLang="ko-KR" sz="6600" b="1" kern="3400" spc="480" dirty="0">
                <a:solidFill>
                  <a:schemeClr val="bg1"/>
                </a:solidFill>
                <a:latin typeface="+mj-lt"/>
                <a:cs typeface="Arial" charset="0"/>
              </a:rPr>
              <a:t>NOW</a:t>
            </a:r>
            <a:r>
              <a:rPr lang="en-US" altLang="ko-KR" sz="9600" b="1" kern="28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?</a:t>
            </a:r>
            <a:r>
              <a:rPr lang="en-US" altLang="ko-KR" sz="6600" b="1" kern="28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ko-KR" altLang="en-US" sz="5400" b="1" kern="2800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BB5BED2C-AECA-4184-8846-9498F6B013DD}"/>
              </a:ext>
            </a:extLst>
          </p:cNvPr>
          <p:cNvSpPr/>
          <p:nvPr/>
        </p:nvSpPr>
        <p:spPr>
          <a:xfrm>
            <a:off x="0" y="4076825"/>
            <a:ext cx="3090366" cy="2781175"/>
          </a:xfrm>
          <a:custGeom>
            <a:avLst/>
            <a:gdLst>
              <a:gd name="connsiteX0" fmla="*/ 0 w 3090366"/>
              <a:gd name="connsiteY0" fmla="*/ 0 h 2781175"/>
              <a:gd name="connsiteX1" fmla="*/ 16438 w 3090366"/>
              <a:gd name="connsiteY1" fmla="*/ 57885 h 2781175"/>
              <a:gd name="connsiteX2" fmla="*/ 3007543 w 3090366"/>
              <a:gd name="connsiteY2" fmla="*/ 2766385 h 2781175"/>
              <a:gd name="connsiteX3" fmla="*/ 3090366 w 3090366"/>
              <a:gd name="connsiteY3" fmla="*/ 2781175 h 2781175"/>
              <a:gd name="connsiteX4" fmla="*/ 0 w 3090366"/>
              <a:gd name="connsiteY4" fmla="*/ 2781175 h 2781175"/>
              <a:gd name="connsiteX5" fmla="*/ 0 w 3090366"/>
              <a:gd name="connsiteY5" fmla="*/ 415472 h 2781175"/>
              <a:gd name="connsiteX6" fmla="*/ 4089 w 3090366"/>
              <a:gd name="connsiteY6" fmla="*/ 460879 h 2781175"/>
              <a:gd name="connsiteX7" fmla="*/ 2078091 w 3090366"/>
              <a:gd name="connsiteY7" fmla="*/ 2581740 h 2781175"/>
              <a:gd name="connsiteX8" fmla="*/ 2123721 w 3090366"/>
              <a:gd name="connsiteY8" fmla="*/ 2587748 h 2781175"/>
              <a:gd name="connsiteX9" fmla="*/ 1933875 w 3090366"/>
              <a:gd name="connsiteY9" fmla="*/ 2520206 h 2781175"/>
              <a:gd name="connsiteX10" fmla="*/ 28733 w 3090366"/>
              <a:gd name="connsiteY10" fmla="*/ 386423 h 2781175"/>
              <a:gd name="connsiteX11" fmla="*/ 0 w 3090366"/>
              <a:gd name="connsiteY11" fmla="*/ 263633 h 2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0366" h="2781175">
                <a:moveTo>
                  <a:pt x="0" y="0"/>
                </a:moveTo>
                <a:lnTo>
                  <a:pt x="16438" y="57885"/>
                </a:lnTo>
                <a:cubicBezTo>
                  <a:pt x="441710" y="1425177"/>
                  <a:pt x="1586288" y="2475554"/>
                  <a:pt x="3007543" y="2766385"/>
                </a:cubicBezTo>
                <a:lnTo>
                  <a:pt x="3090366" y="2781175"/>
                </a:lnTo>
                <a:lnTo>
                  <a:pt x="0" y="2781175"/>
                </a:lnTo>
                <a:lnTo>
                  <a:pt x="0" y="415472"/>
                </a:lnTo>
                <a:lnTo>
                  <a:pt x="4089" y="460879"/>
                </a:lnTo>
                <a:cubicBezTo>
                  <a:pt x="147761" y="1528976"/>
                  <a:pt x="978557" y="2408478"/>
                  <a:pt x="2078091" y="2581740"/>
                </a:cubicBezTo>
                <a:lnTo>
                  <a:pt x="2123721" y="2587748"/>
                </a:lnTo>
                <a:lnTo>
                  <a:pt x="1933875" y="2520206"/>
                </a:lnTo>
                <a:cubicBezTo>
                  <a:pt x="994803" y="2149316"/>
                  <a:pt x="289208" y="1350770"/>
                  <a:pt x="28733" y="386423"/>
                </a:cubicBezTo>
                <a:lnTo>
                  <a:pt x="0" y="263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D0BA6D-8861-5B12-C352-1F7CD5C313FE}"/>
              </a:ext>
            </a:extLst>
          </p:cNvPr>
          <p:cNvSpPr/>
          <p:nvPr/>
        </p:nvSpPr>
        <p:spPr>
          <a:xfrm>
            <a:off x="7483280" y="5862258"/>
            <a:ext cx="4476633" cy="86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Now. Next. New.: Future-Ready IROs </a:t>
            </a:r>
          </a:p>
          <a:p>
            <a:pPr algn="ctr">
              <a:spcBef>
                <a:spcPts val="1200"/>
              </a:spcBef>
            </a:pPr>
            <a:r>
              <a:rPr lang="en-US" sz="1200" dirty="0"/>
              <a:t>CUPT IROs Networking Workshop</a:t>
            </a:r>
          </a:p>
          <a:p>
            <a:pPr algn="ctr"/>
            <a:r>
              <a:rPr lang="en-US" sz="1200" dirty="0"/>
              <a:t>31 Mar – 1 Apr 2026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251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B8EEB-A198-4062-B6A3-7BD67F26C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5BE64B7D-8326-0CBF-3035-338F740D81F5}"/>
              </a:ext>
            </a:extLst>
          </p:cNvPr>
          <p:cNvGrpSpPr/>
          <p:nvPr/>
        </p:nvGrpSpPr>
        <p:grpSpPr>
          <a:xfrm>
            <a:off x="6585924" y="1762295"/>
            <a:ext cx="4689805" cy="3511701"/>
            <a:chOff x="1774871" y="1545842"/>
            <a:chExt cx="3442031" cy="3511701"/>
          </a:xfrm>
        </p:grpSpPr>
        <p:sp>
          <p:nvSpPr>
            <p:cNvPr id="22" name="자유형: 도형 14">
              <a:extLst>
                <a:ext uri="{FF2B5EF4-FFF2-40B4-BE49-F238E27FC236}">
                  <a16:creationId xmlns:a16="http://schemas.microsoft.com/office/drawing/2014/main" id="{C00ABEF5-4B87-6D88-BCE8-E957CCFAACA1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FF30ADF2-F676-BD26-6C1C-4C611369C264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0040493-C7E4-46C1-908C-F871CFFBFBDA}"/>
              </a:ext>
            </a:extLst>
          </p:cNvPr>
          <p:cNvSpPr txBox="1"/>
          <p:nvPr/>
        </p:nvSpPr>
        <p:spPr>
          <a:xfrm>
            <a:off x="6428849" y="2832531"/>
            <a:ext cx="52956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dirty="0">
                <a:solidFill>
                  <a:srgbClr val="BED381"/>
                </a:solidFill>
                <a:latin typeface="Arial"/>
                <a:cs typeface="Arial" pitchFamily="34" charset="0"/>
              </a:rPr>
              <a:t>W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Arial" pitchFamily="34" charset="0"/>
              </a:rPr>
              <a:t>h</a:t>
            </a:r>
            <a:r>
              <a:rPr lang="en-US" altLang="ko-KR" sz="4800" b="1" dirty="0">
                <a:solidFill>
                  <a:srgbClr val="BED381"/>
                </a:solidFill>
                <a:latin typeface="Arial"/>
                <a:cs typeface="Arial" pitchFamily="34" charset="0"/>
              </a:rPr>
              <a:t>o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Arial" pitchFamily="34" charset="0"/>
              </a:rPr>
              <a:t> am I?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79B3DD3-0A92-C1F3-82F4-A4E14960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638" y="1445831"/>
            <a:ext cx="5875420" cy="439719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A001A90-1804-4C0E-9B07-B2A281CAE378}"/>
              </a:ext>
            </a:extLst>
          </p:cNvPr>
          <p:cNvSpPr txBox="1"/>
          <p:nvPr/>
        </p:nvSpPr>
        <p:spPr>
          <a:xfrm>
            <a:off x="6281124" y="3599613"/>
            <a:ext cx="5295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4000" b="1" spc="1000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sz="3800" b="1" spc="1000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ทบทวนก่อนก้าวต่อไป</a:t>
            </a:r>
            <a:endParaRPr kumimoji="0" lang="en-US" altLang="ko-KR" sz="3800" b="1" i="0" u="none" strike="noStrike" kern="1200" cap="none" spc="1000" normalizeH="0" noProof="0" dirty="0">
              <a:ln>
                <a:noFill/>
              </a:ln>
              <a:solidFill>
                <a:srgbClr val="63C7E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88">
            <a:extLst>
              <a:ext uri="{FF2B5EF4-FFF2-40B4-BE49-F238E27FC236}">
                <a16:creationId xmlns:a16="http://schemas.microsoft.com/office/drawing/2014/main" id="{222A6E36-968B-9B4A-A5CB-013BD5677EF7}"/>
              </a:ext>
            </a:extLst>
          </p:cNvPr>
          <p:cNvGrpSpPr/>
          <p:nvPr/>
        </p:nvGrpSpPr>
        <p:grpSpPr>
          <a:xfrm>
            <a:off x="7456048" y="1009643"/>
            <a:ext cx="1017909" cy="1240472"/>
            <a:chOff x="6897268" y="2370124"/>
            <a:chExt cx="1440927" cy="1755981"/>
          </a:xfrm>
        </p:grpSpPr>
        <p:sp>
          <p:nvSpPr>
            <p:cNvPr id="8" name="Graphic 57">
              <a:extLst>
                <a:ext uri="{FF2B5EF4-FFF2-40B4-BE49-F238E27FC236}">
                  <a16:creationId xmlns:a16="http://schemas.microsoft.com/office/drawing/2014/main" id="{30C488BE-2899-FDF0-7162-2EAA51EEA966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EA701E72-04D7-194C-DFC4-0E5E88230DEB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8566D173-3FD1-F0B8-BAB2-2F0FBF6B7ACF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57">
              <a:extLst>
                <a:ext uri="{FF2B5EF4-FFF2-40B4-BE49-F238E27FC236}">
                  <a16:creationId xmlns:a16="http://schemas.microsoft.com/office/drawing/2014/main" id="{6A8506A1-E281-DC86-9318-5A1BE5BEEAC2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57">
              <a:extLst>
                <a:ext uri="{FF2B5EF4-FFF2-40B4-BE49-F238E27FC236}">
                  <a16:creationId xmlns:a16="http://schemas.microsoft.com/office/drawing/2014/main" id="{C903D5CD-4B01-C15E-A92C-41A4AF517680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57">
              <a:extLst>
                <a:ext uri="{FF2B5EF4-FFF2-40B4-BE49-F238E27FC236}">
                  <a16:creationId xmlns:a16="http://schemas.microsoft.com/office/drawing/2014/main" id="{3FD793D8-5864-CDA1-DD0E-6CF73C3B1950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81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3">
            <a:extLst>
              <a:ext uri="{FF2B5EF4-FFF2-40B4-BE49-F238E27FC236}">
                <a16:creationId xmlns:a16="http://schemas.microsoft.com/office/drawing/2014/main" id="{2EF7CB35-81DE-0A91-C985-A49CB956C24E}"/>
              </a:ext>
            </a:extLst>
          </p:cNvPr>
          <p:cNvSpPr/>
          <p:nvPr/>
        </p:nvSpPr>
        <p:spPr>
          <a:xfrm>
            <a:off x="5841497" y="3034700"/>
            <a:ext cx="5947278" cy="3374253"/>
          </a:xfrm>
          <a:custGeom>
            <a:avLst/>
            <a:gdLst>
              <a:gd name="connsiteX0" fmla="*/ 11845474 w 11845539"/>
              <a:gd name="connsiteY0" fmla="*/ 4808480 h 6720697"/>
              <a:gd name="connsiteX1" fmla="*/ 11412966 w 11845539"/>
              <a:gd name="connsiteY1" fmla="*/ 3555624 h 6720697"/>
              <a:gd name="connsiteX2" fmla="*/ 11052612 w 11845539"/>
              <a:gd name="connsiteY2" fmla="*/ 3227842 h 6720697"/>
              <a:gd name="connsiteX3" fmla="*/ 10983482 w 11845539"/>
              <a:gd name="connsiteY3" fmla="*/ 2860891 h 6720697"/>
              <a:gd name="connsiteX4" fmla="*/ 11253267 w 11845539"/>
              <a:gd name="connsiteY4" fmla="*/ 2254322 h 6720697"/>
              <a:gd name="connsiteX5" fmla="*/ 11399978 w 11845539"/>
              <a:gd name="connsiteY5" fmla="*/ 1813018 h 6720697"/>
              <a:gd name="connsiteX6" fmla="*/ 11199805 w 11845539"/>
              <a:gd name="connsiteY6" fmla="*/ 976590 h 6720697"/>
              <a:gd name="connsiteX7" fmla="*/ 10262087 w 11845539"/>
              <a:gd name="connsiteY7" fmla="*/ 359370 h 6720697"/>
              <a:gd name="connsiteX8" fmla="*/ 8739652 w 11845539"/>
              <a:gd name="connsiteY8" fmla="*/ 2314 h 6720697"/>
              <a:gd name="connsiteX9" fmla="*/ 8738209 w 11845539"/>
              <a:gd name="connsiteY9" fmla="*/ 2314 h 6720697"/>
              <a:gd name="connsiteX10" fmla="*/ 7897039 w 11845539"/>
              <a:gd name="connsiteY10" fmla="*/ 27258 h 6720697"/>
              <a:gd name="connsiteX11" fmla="*/ 6377834 w 11845539"/>
              <a:gd name="connsiteY11" fmla="*/ 382390 h 6720697"/>
              <a:gd name="connsiteX12" fmla="*/ 5338208 w 11845539"/>
              <a:gd name="connsiteY12" fmla="*/ 777515 h 6720697"/>
              <a:gd name="connsiteX13" fmla="*/ 2418679 w 11845539"/>
              <a:gd name="connsiteY13" fmla="*/ 994388 h 6720697"/>
              <a:gd name="connsiteX14" fmla="*/ 1879522 w 11845539"/>
              <a:gd name="connsiteY14" fmla="*/ 962846 h 6720697"/>
              <a:gd name="connsiteX15" fmla="*/ 1336998 w 11845539"/>
              <a:gd name="connsiteY15" fmla="*/ 929793 h 6720697"/>
              <a:gd name="connsiteX16" fmla="*/ 229753 w 11845539"/>
              <a:gd name="connsiteY16" fmla="*/ 1615937 h 6720697"/>
              <a:gd name="connsiteX17" fmla="*/ 202541 w 11845539"/>
              <a:gd name="connsiteY17" fmla="*/ 3924705 h 6720697"/>
              <a:gd name="connsiteX18" fmla="*/ 495690 w 11845539"/>
              <a:gd name="connsiteY18" fmla="*/ 4626242 h 6720697"/>
              <a:gd name="connsiteX19" fmla="*/ 1447770 w 11845539"/>
              <a:gd name="connsiteY19" fmla="*/ 5741113 h 6720697"/>
              <a:gd name="connsiteX20" fmla="*/ 3634978 w 11845539"/>
              <a:gd name="connsiteY20" fmla="*/ 6356066 h 6720697"/>
              <a:gd name="connsiteX21" fmla="*/ 3641780 w 11845539"/>
              <a:gd name="connsiteY21" fmla="*/ 6355310 h 6720697"/>
              <a:gd name="connsiteX22" fmla="*/ 6362098 w 11845539"/>
              <a:gd name="connsiteY22" fmla="*/ 6419286 h 6720697"/>
              <a:gd name="connsiteX23" fmla="*/ 7762147 w 11845539"/>
              <a:gd name="connsiteY23" fmla="*/ 6644267 h 6720697"/>
              <a:gd name="connsiteX24" fmla="*/ 10242571 w 11845539"/>
              <a:gd name="connsiteY24" fmla="*/ 6623445 h 6720697"/>
              <a:gd name="connsiteX25" fmla="*/ 10965685 w 11845539"/>
              <a:gd name="connsiteY25" fmla="*/ 6400182 h 6720697"/>
              <a:gd name="connsiteX26" fmla="*/ 11845474 w 11845539"/>
              <a:gd name="connsiteY26" fmla="*/ 4808480 h 6720697"/>
              <a:gd name="connsiteX27" fmla="*/ 8836131 w 11845539"/>
              <a:gd name="connsiteY27" fmla="*/ 6627774 h 6720697"/>
              <a:gd name="connsiteX28" fmla="*/ 8817647 w 11845539"/>
              <a:gd name="connsiteY28" fmla="*/ 6621452 h 6720697"/>
              <a:gd name="connsiteX29" fmla="*/ 8900039 w 11845539"/>
              <a:gd name="connsiteY29" fmla="*/ 6630798 h 6720697"/>
              <a:gd name="connsiteX30" fmla="*/ 8836131 w 11845539"/>
              <a:gd name="connsiteY30" fmla="*/ 6627774 h 67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845539" h="6720697">
                <a:moveTo>
                  <a:pt x="11845474" y="4808480"/>
                </a:moveTo>
                <a:cubicBezTo>
                  <a:pt x="11849048" y="4357969"/>
                  <a:pt x="11706046" y="3904846"/>
                  <a:pt x="11412966" y="3555624"/>
                </a:cubicBezTo>
                <a:cubicBezTo>
                  <a:pt x="11305286" y="3427260"/>
                  <a:pt x="11179258" y="3334766"/>
                  <a:pt x="11052612" y="3227842"/>
                </a:cubicBezTo>
                <a:cubicBezTo>
                  <a:pt x="10945276" y="3137203"/>
                  <a:pt x="10945482" y="2986712"/>
                  <a:pt x="10983482" y="2860891"/>
                </a:cubicBezTo>
                <a:cubicBezTo>
                  <a:pt x="11047802" y="2648073"/>
                  <a:pt x="11166614" y="2457657"/>
                  <a:pt x="11253267" y="2254322"/>
                </a:cubicBezTo>
                <a:cubicBezTo>
                  <a:pt x="11312914" y="2114344"/>
                  <a:pt x="11374897" y="1963647"/>
                  <a:pt x="11399978" y="1813018"/>
                </a:cubicBezTo>
                <a:cubicBezTo>
                  <a:pt x="11451380" y="1517533"/>
                  <a:pt x="11401216" y="1209611"/>
                  <a:pt x="11199805" y="976590"/>
                </a:cubicBezTo>
                <a:cubicBezTo>
                  <a:pt x="10946375" y="683372"/>
                  <a:pt x="10608079" y="515633"/>
                  <a:pt x="10262087" y="359370"/>
                </a:cubicBezTo>
                <a:cubicBezTo>
                  <a:pt x="9794190" y="148064"/>
                  <a:pt x="9254689" y="10629"/>
                  <a:pt x="8739652" y="2314"/>
                </a:cubicBezTo>
                <a:cubicBezTo>
                  <a:pt x="8739171" y="2314"/>
                  <a:pt x="8738690" y="2314"/>
                  <a:pt x="8738209" y="2314"/>
                </a:cubicBezTo>
                <a:cubicBezTo>
                  <a:pt x="8457636" y="-2015"/>
                  <a:pt x="8177337" y="-3390"/>
                  <a:pt x="7897039" y="27258"/>
                </a:cubicBezTo>
                <a:cubicBezTo>
                  <a:pt x="7661819" y="52959"/>
                  <a:pt x="7303321" y="54814"/>
                  <a:pt x="6377834" y="382390"/>
                </a:cubicBezTo>
                <a:cubicBezTo>
                  <a:pt x="6028337" y="506150"/>
                  <a:pt x="5686743" y="652518"/>
                  <a:pt x="5338208" y="777515"/>
                </a:cubicBezTo>
                <a:cubicBezTo>
                  <a:pt x="4407155" y="1111413"/>
                  <a:pt x="3390275" y="1044414"/>
                  <a:pt x="2418679" y="994388"/>
                </a:cubicBezTo>
                <a:cubicBezTo>
                  <a:pt x="2238914" y="985111"/>
                  <a:pt x="2059149" y="974460"/>
                  <a:pt x="1879522" y="962846"/>
                </a:cubicBezTo>
                <a:cubicBezTo>
                  <a:pt x="1698795" y="951164"/>
                  <a:pt x="1518274" y="929656"/>
                  <a:pt x="1336998" y="929793"/>
                </a:cubicBezTo>
                <a:cubicBezTo>
                  <a:pt x="868276" y="930205"/>
                  <a:pt x="455903" y="1217101"/>
                  <a:pt x="229753" y="1615937"/>
                </a:cubicBezTo>
                <a:cubicBezTo>
                  <a:pt x="-144825" y="2276517"/>
                  <a:pt x="7384" y="3230384"/>
                  <a:pt x="202541" y="3924705"/>
                </a:cubicBezTo>
                <a:cubicBezTo>
                  <a:pt x="271121" y="4168583"/>
                  <a:pt x="370762" y="4405865"/>
                  <a:pt x="495690" y="4626242"/>
                </a:cubicBezTo>
                <a:cubicBezTo>
                  <a:pt x="739224" y="5056207"/>
                  <a:pt x="1054088" y="5440199"/>
                  <a:pt x="1447770" y="5741113"/>
                </a:cubicBezTo>
                <a:cubicBezTo>
                  <a:pt x="2086017" y="6229076"/>
                  <a:pt x="2843971" y="6404099"/>
                  <a:pt x="3634978" y="6356066"/>
                </a:cubicBezTo>
                <a:cubicBezTo>
                  <a:pt x="3637245" y="6355928"/>
                  <a:pt x="3639513" y="6355653"/>
                  <a:pt x="3641780" y="6355310"/>
                </a:cubicBezTo>
                <a:cubicBezTo>
                  <a:pt x="4538680" y="6224747"/>
                  <a:pt x="5467809" y="6298549"/>
                  <a:pt x="6362098" y="6419286"/>
                </a:cubicBezTo>
                <a:cubicBezTo>
                  <a:pt x="6829170" y="6482368"/>
                  <a:pt x="7291433" y="6590529"/>
                  <a:pt x="7762147" y="6644267"/>
                </a:cubicBezTo>
                <a:cubicBezTo>
                  <a:pt x="8589092" y="6738615"/>
                  <a:pt x="9419336" y="6760674"/>
                  <a:pt x="10242571" y="6623445"/>
                </a:cubicBezTo>
                <a:cubicBezTo>
                  <a:pt x="10490916" y="6581253"/>
                  <a:pt x="10744277" y="6525179"/>
                  <a:pt x="10965685" y="6400182"/>
                </a:cubicBezTo>
                <a:cubicBezTo>
                  <a:pt x="11544011" y="6073705"/>
                  <a:pt x="11840458" y="5443704"/>
                  <a:pt x="11845474" y="4808480"/>
                </a:cubicBezTo>
                <a:close/>
                <a:moveTo>
                  <a:pt x="8836131" y="6627774"/>
                </a:moveTo>
                <a:cubicBezTo>
                  <a:pt x="8829878" y="6625850"/>
                  <a:pt x="8823762" y="6623720"/>
                  <a:pt x="8817647" y="6621452"/>
                </a:cubicBezTo>
                <a:lnTo>
                  <a:pt x="8900039" y="6630798"/>
                </a:lnTo>
                <a:cubicBezTo>
                  <a:pt x="8883821" y="6636501"/>
                  <a:pt x="8862382" y="6635814"/>
                  <a:pt x="8836131" y="6627774"/>
                </a:cubicBezTo>
                <a:close/>
              </a:path>
            </a:pathLst>
          </a:custGeom>
          <a:solidFill>
            <a:srgbClr val="E78EBE">
              <a:lumMod val="20000"/>
              <a:lumOff val="80000"/>
            </a:srgbClr>
          </a:solidFill>
          <a:ln w="68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5" name="그룹 89">
            <a:extLst>
              <a:ext uri="{FF2B5EF4-FFF2-40B4-BE49-F238E27FC236}">
                <a16:creationId xmlns:a16="http://schemas.microsoft.com/office/drawing/2014/main" id="{A6D5F83E-58DC-D937-413B-9F8B169F9AF0}"/>
              </a:ext>
            </a:extLst>
          </p:cNvPr>
          <p:cNvGrpSpPr/>
          <p:nvPr/>
        </p:nvGrpSpPr>
        <p:grpSpPr>
          <a:xfrm>
            <a:off x="6444213" y="2338761"/>
            <a:ext cx="2229551" cy="3495048"/>
            <a:chOff x="5696909" y="2085316"/>
            <a:chExt cx="2229551" cy="3495048"/>
          </a:xfrm>
          <a:scene3d>
            <a:camera prst="orthographicFront">
              <a:rot lat="20095645" lon="2673414" rev="57442"/>
            </a:camera>
            <a:lightRig rig="threePt" dir="t"/>
          </a:scene3d>
        </p:grpSpPr>
        <p:sp>
          <p:nvSpPr>
            <p:cNvPr id="86" name="Freeform: Shape 4">
              <a:extLst>
                <a:ext uri="{FF2B5EF4-FFF2-40B4-BE49-F238E27FC236}">
                  <a16:creationId xmlns:a16="http://schemas.microsoft.com/office/drawing/2014/main" id="{E91FBB8B-346C-0F4D-A5CC-0965F1A8CB42}"/>
                </a:ext>
              </a:extLst>
            </p:cNvPr>
            <p:cNvSpPr/>
            <p:nvPr/>
          </p:nvSpPr>
          <p:spPr>
            <a:xfrm>
              <a:off x="5696909" y="2085316"/>
              <a:ext cx="2229551" cy="3495048"/>
            </a:xfrm>
            <a:prstGeom prst="roundRect">
              <a:avLst>
                <a:gd name="adj" fmla="val 8607"/>
              </a:avLst>
            </a:pr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7" name="Group 87">
              <a:extLst>
                <a:ext uri="{FF2B5EF4-FFF2-40B4-BE49-F238E27FC236}">
                  <a16:creationId xmlns:a16="http://schemas.microsoft.com/office/drawing/2014/main" id="{1E2D5213-2A60-66E3-84ED-24E107F644EB}"/>
                </a:ext>
              </a:extLst>
            </p:cNvPr>
            <p:cNvGrpSpPr/>
            <p:nvPr/>
          </p:nvGrpSpPr>
          <p:grpSpPr>
            <a:xfrm>
              <a:off x="5763776" y="2136785"/>
              <a:ext cx="2097973" cy="3376817"/>
              <a:chOff x="4493878" y="512172"/>
              <a:chExt cx="2267105" cy="3649033"/>
            </a:xfrm>
          </p:grpSpPr>
          <p:sp>
            <p:nvSpPr>
              <p:cNvPr id="88" name="Graphic 207">
                <a:extLst>
                  <a:ext uri="{FF2B5EF4-FFF2-40B4-BE49-F238E27FC236}">
                    <a16:creationId xmlns:a16="http://schemas.microsoft.com/office/drawing/2014/main" id="{6FE808AF-DDEC-0E85-D5CC-E531FC23B684}"/>
                  </a:ext>
                </a:extLst>
              </p:cNvPr>
              <p:cNvSpPr/>
              <p:nvPr/>
            </p:nvSpPr>
            <p:spPr>
              <a:xfrm>
                <a:off x="4493878" y="512172"/>
                <a:ext cx="2267105" cy="3649033"/>
              </a:xfrm>
              <a:prstGeom prst="roundRect">
                <a:avLst>
                  <a:gd name="adj" fmla="val 5771"/>
                </a:avLst>
              </a:pr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raphic 207">
                <a:extLst>
                  <a:ext uri="{FF2B5EF4-FFF2-40B4-BE49-F238E27FC236}">
                    <a16:creationId xmlns:a16="http://schemas.microsoft.com/office/drawing/2014/main" id="{0D7C3CE9-78BB-9F2E-D872-9C1F6284B781}"/>
                  </a:ext>
                </a:extLst>
              </p:cNvPr>
              <p:cNvSpPr/>
              <p:nvPr/>
            </p:nvSpPr>
            <p:spPr>
              <a:xfrm>
                <a:off x="4700864" y="1754660"/>
                <a:ext cx="1846217" cy="1954627"/>
              </a:xfrm>
              <a:custGeom>
                <a:avLst/>
                <a:gdLst>
                  <a:gd name="connsiteX0" fmla="*/ 1824475 w 1846210"/>
                  <a:gd name="connsiteY0" fmla="*/ 1954627 h 1954627"/>
                  <a:gd name="connsiteX1" fmla="*/ 21735 w 1846210"/>
                  <a:gd name="connsiteY1" fmla="*/ 1954627 h 1954627"/>
                  <a:gd name="connsiteX2" fmla="*/ 0 w 1846210"/>
                  <a:gd name="connsiteY2" fmla="*/ 1932892 h 1954627"/>
                  <a:gd name="connsiteX3" fmla="*/ 0 w 1846210"/>
                  <a:gd name="connsiteY3" fmla="*/ 21735 h 1954627"/>
                  <a:gd name="connsiteX4" fmla="*/ 21735 w 1846210"/>
                  <a:gd name="connsiteY4" fmla="*/ 0 h 1954627"/>
                  <a:gd name="connsiteX5" fmla="*/ 1824475 w 1846210"/>
                  <a:gd name="connsiteY5" fmla="*/ 0 h 1954627"/>
                  <a:gd name="connsiteX6" fmla="*/ 1846210 w 1846210"/>
                  <a:gd name="connsiteY6" fmla="*/ 21735 h 1954627"/>
                  <a:gd name="connsiteX7" fmla="*/ 1846210 w 1846210"/>
                  <a:gd name="connsiteY7" fmla="*/ 1932827 h 1954627"/>
                  <a:gd name="connsiteX8" fmla="*/ 1824475 w 1846210"/>
                  <a:gd name="connsiteY8" fmla="*/ 1954627 h 19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210" h="1954627">
                    <a:moveTo>
                      <a:pt x="1824475" y="1954627"/>
                    </a:moveTo>
                    <a:lnTo>
                      <a:pt x="21735" y="1954627"/>
                    </a:lnTo>
                    <a:cubicBezTo>
                      <a:pt x="9732" y="1954627"/>
                      <a:pt x="0" y="1944895"/>
                      <a:pt x="0" y="1932892"/>
                    </a:cubicBezTo>
                    <a:lnTo>
                      <a:pt x="0" y="21735"/>
                    </a:lnTo>
                    <a:cubicBezTo>
                      <a:pt x="0" y="9732"/>
                      <a:pt x="9732" y="0"/>
                      <a:pt x="21735" y="0"/>
                    </a:cubicBezTo>
                    <a:lnTo>
                      <a:pt x="1824475" y="0"/>
                    </a:lnTo>
                    <a:cubicBezTo>
                      <a:pt x="1836478" y="0"/>
                      <a:pt x="1846210" y="9732"/>
                      <a:pt x="1846210" y="21735"/>
                    </a:cubicBezTo>
                    <a:lnTo>
                      <a:pt x="1846210" y="1932827"/>
                    </a:lnTo>
                    <a:cubicBezTo>
                      <a:pt x="1846210" y="1944895"/>
                      <a:pt x="1836478" y="1954627"/>
                      <a:pt x="1824475" y="1954627"/>
                    </a:cubicBezTo>
                    <a:close/>
                  </a:path>
                </a:pathLst>
              </a:custGeom>
              <a:solidFill>
                <a:srgbClr val="2DAAB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raphic 207">
                <a:extLst>
                  <a:ext uri="{FF2B5EF4-FFF2-40B4-BE49-F238E27FC236}">
                    <a16:creationId xmlns:a16="http://schemas.microsoft.com/office/drawing/2014/main" id="{23A74480-7956-7AD8-B81E-DFFBA9BBF11B}"/>
                  </a:ext>
                </a:extLst>
              </p:cNvPr>
              <p:cNvSpPr/>
              <p:nvPr/>
            </p:nvSpPr>
            <p:spPr>
              <a:xfrm>
                <a:off x="4720715" y="1539513"/>
                <a:ext cx="166298" cy="164800"/>
              </a:xfrm>
              <a:custGeom>
                <a:avLst/>
                <a:gdLst>
                  <a:gd name="connsiteX0" fmla="*/ 82987 w 166298"/>
                  <a:gd name="connsiteY0" fmla="*/ 164800 h 164800"/>
                  <a:gd name="connsiteX1" fmla="*/ 3 w 166298"/>
                  <a:gd name="connsiteY1" fmla="*/ 82854 h 164800"/>
                  <a:gd name="connsiteX2" fmla="*/ 83765 w 166298"/>
                  <a:gd name="connsiteY2" fmla="*/ 0 h 164800"/>
                  <a:gd name="connsiteX3" fmla="*/ 166295 w 166298"/>
                  <a:gd name="connsiteY3" fmla="*/ 83633 h 164800"/>
                  <a:gd name="connsiteX4" fmla="*/ 82987 w 166298"/>
                  <a:gd name="connsiteY4" fmla="*/ 164800 h 164800"/>
                  <a:gd name="connsiteX5" fmla="*/ 82987 w 166298"/>
                  <a:gd name="connsiteY5" fmla="*/ 164800 h 16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298" h="164800">
                    <a:moveTo>
                      <a:pt x="82987" y="164800"/>
                    </a:moveTo>
                    <a:cubicBezTo>
                      <a:pt x="37180" y="164670"/>
                      <a:pt x="457" y="128336"/>
                      <a:pt x="3" y="82854"/>
                    </a:cubicBezTo>
                    <a:cubicBezTo>
                      <a:pt x="-386" y="36853"/>
                      <a:pt x="36921" y="-129"/>
                      <a:pt x="83765" y="0"/>
                    </a:cubicBezTo>
                    <a:cubicBezTo>
                      <a:pt x="130870" y="130"/>
                      <a:pt x="166684" y="36399"/>
                      <a:pt x="166295" y="83633"/>
                    </a:cubicBezTo>
                    <a:cubicBezTo>
                      <a:pt x="165841" y="129439"/>
                      <a:pt x="129377" y="164930"/>
                      <a:pt x="82987" y="164800"/>
                    </a:cubicBezTo>
                    <a:lnTo>
                      <a:pt x="82987" y="164800"/>
                    </a:lnTo>
                    <a:close/>
                  </a:path>
                </a:pathLst>
              </a:cu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raphic 207">
                <a:extLst>
                  <a:ext uri="{FF2B5EF4-FFF2-40B4-BE49-F238E27FC236}">
                    <a16:creationId xmlns:a16="http://schemas.microsoft.com/office/drawing/2014/main" id="{B1F31F25-AEFF-76F0-AF24-4D1845093128}"/>
                  </a:ext>
                </a:extLst>
              </p:cNvPr>
              <p:cNvSpPr/>
              <p:nvPr/>
            </p:nvSpPr>
            <p:spPr>
              <a:xfrm>
                <a:off x="6292289" y="3768764"/>
                <a:ext cx="128187" cy="117477"/>
              </a:xfrm>
              <a:custGeom>
                <a:avLst/>
                <a:gdLst>
                  <a:gd name="connsiteX0" fmla="*/ 0 w 128187"/>
                  <a:gd name="connsiteY0" fmla="*/ 117067 h 117477"/>
                  <a:gd name="connsiteX1" fmla="*/ 52100 w 128187"/>
                  <a:gd name="connsiteY1" fmla="*/ 66719 h 117477"/>
                  <a:gd name="connsiteX2" fmla="*/ 41070 w 128187"/>
                  <a:gd name="connsiteY2" fmla="*/ 9169 h 117477"/>
                  <a:gd name="connsiteX3" fmla="*/ 88758 w 128187"/>
                  <a:gd name="connsiteY3" fmla="*/ 10467 h 117477"/>
                  <a:gd name="connsiteX4" fmla="*/ 77404 w 128187"/>
                  <a:gd name="connsiteY4" fmla="*/ 64383 h 117477"/>
                  <a:gd name="connsiteX5" fmla="*/ 125611 w 128187"/>
                  <a:gd name="connsiteY5" fmla="*/ 99420 h 117477"/>
                  <a:gd name="connsiteX6" fmla="*/ 113284 w 128187"/>
                  <a:gd name="connsiteY6" fmla="*/ 117457 h 117477"/>
                  <a:gd name="connsiteX7" fmla="*/ 0 w 128187"/>
                  <a:gd name="connsiteY7" fmla="*/ 117067 h 117477"/>
                  <a:gd name="connsiteX8" fmla="*/ 0 w 128187"/>
                  <a:gd name="connsiteY8" fmla="*/ 117067 h 11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87" h="117477">
                    <a:moveTo>
                      <a:pt x="0" y="117067"/>
                    </a:moveTo>
                    <a:cubicBezTo>
                      <a:pt x="6748" y="88130"/>
                      <a:pt x="24461" y="72429"/>
                      <a:pt x="52100" y="66719"/>
                    </a:cubicBezTo>
                    <a:cubicBezTo>
                      <a:pt x="28937" y="45568"/>
                      <a:pt x="25109" y="24936"/>
                      <a:pt x="41070" y="9169"/>
                    </a:cubicBezTo>
                    <a:cubicBezTo>
                      <a:pt x="53917" y="-3548"/>
                      <a:pt x="76495" y="-2964"/>
                      <a:pt x="88758" y="10467"/>
                    </a:cubicBezTo>
                    <a:cubicBezTo>
                      <a:pt x="103941" y="27141"/>
                      <a:pt x="100177" y="46866"/>
                      <a:pt x="77404" y="64383"/>
                    </a:cubicBezTo>
                    <a:cubicBezTo>
                      <a:pt x="98750" y="69574"/>
                      <a:pt x="117176" y="77360"/>
                      <a:pt x="125611" y="99420"/>
                    </a:cubicBezTo>
                    <a:cubicBezTo>
                      <a:pt x="130737" y="112785"/>
                      <a:pt x="128985" y="117846"/>
                      <a:pt x="113284" y="117457"/>
                    </a:cubicBezTo>
                    <a:cubicBezTo>
                      <a:pt x="75977" y="116484"/>
                      <a:pt x="38540" y="117067"/>
                      <a:pt x="0" y="117067"/>
                    </a:cubicBezTo>
                    <a:lnTo>
                      <a:pt x="0" y="117067"/>
                    </a:lnTo>
                    <a:close/>
                  </a:path>
                </a:pathLst>
              </a:custGeom>
              <a:solidFill>
                <a:srgbClr val="02020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raphic 207">
                <a:extLst>
                  <a:ext uri="{FF2B5EF4-FFF2-40B4-BE49-F238E27FC236}">
                    <a16:creationId xmlns:a16="http://schemas.microsoft.com/office/drawing/2014/main" id="{ABE57EDF-887C-BA5C-C520-9D3C50595D2D}"/>
                  </a:ext>
                </a:extLst>
              </p:cNvPr>
              <p:cNvSpPr/>
              <p:nvPr/>
            </p:nvSpPr>
            <p:spPr>
              <a:xfrm>
                <a:off x="5962704" y="3889302"/>
                <a:ext cx="39699" cy="38119"/>
              </a:xfrm>
              <a:custGeom>
                <a:avLst/>
                <a:gdLst>
                  <a:gd name="connsiteX0" fmla="*/ 19190 w 39699"/>
                  <a:gd name="connsiteY0" fmla="*/ 38120 h 38119"/>
                  <a:gd name="connsiteX1" fmla="*/ 50 w 39699"/>
                  <a:gd name="connsiteY1" fmla="*/ 17812 h 38119"/>
                  <a:gd name="connsiteX2" fmla="*/ 21590 w 39699"/>
                  <a:gd name="connsiteY2" fmla="*/ 99 h 38119"/>
                  <a:gd name="connsiteX3" fmla="*/ 39692 w 39699"/>
                  <a:gd name="connsiteY3" fmla="*/ 19239 h 38119"/>
                  <a:gd name="connsiteX4" fmla="*/ 19190 w 39699"/>
                  <a:gd name="connsiteY4" fmla="*/ 38120 h 38119"/>
                  <a:gd name="connsiteX5" fmla="*/ 19190 w 39699"/>
                  <a:gd name="connsiteY5" fmla="*/ 38120 h 3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" h="38119">
                    <a:moveTo>
                      <a:pt x="19190" y="38120"/>
                    </a:moveTo>
                    <a:cubicBezTo>
                      <a:pt x="6343" y="37017"/>
                      <a:pt x="-664" y="29296"/>
                      <a:pt x="50" y="17812"/>
                    </a:cubicBezTo>
                    <a:cubicBezTo>
                      <a:pt x="763" y="6263"/>
                      <a:pt x="8614" y="-939"/>
                      <a:pt x="21590" y="99"/>
                    </a:cubicBezTo>
                    <a:cubicBezTo>
                      <a:pt x="33399" y="943"/>
                      <a:pt x="39952" y="7950"/>
                      <a:pt x="39692" y="19239"/>
                    </a:cubicBezTo>
                    <a:cubicBezTo>
                      <a:pt x="39303" y="31242"/>
                      <a:pt x="31777" y="37666"/>
                      <a:pt x="19190" y="38120"/>
                    </a:cubicBezTo>
                    <a:lnTo>
                      <a:pt x="19190" y="38120"/>
                    </a:lnTo>
                    <a:close/>
                  </a:path>
                </a:pathLst>
              </a:custGeom>
              <a:solidFill>
                <a:srgbClr val="F04A5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raphic 207">
                <a:extLst>
                  <a:ext uri="{FF2B5EF4-FFF2-40B4-BE49-F238E27FC236}">
                    <a16:creationId xmlns:a16="http://schemas.microsoft.com/office/drawing/2014/main" id="{2F788122-5EEE-FC0A-54CC-436AC3F570D4}"/>
                  </a:ext>
                </a:extLst>
              </p:cNvPr>
              <p:cNvSpPr/>
              <p:nvPr/>
            </p:nvSpPr>
            <p:spPr>
              <a:xfrm>
                <a:off x="5379794" y="677490"/>
                <a:ext cx="448633" cy="103749"/>
              </a:xfrm>
              <a:custGeom>
                <a:avLst/>
                <a:gdLst>
                  <a:gd name="connsiteX0" fmla="*/ 430615 w 448632"/>
                  <a:gd name="connsiteY0" fmla="*/ 3 h 103749"/>
                  <a:gd name="connsiteX1" fmla="*/ 448587 w 448632"/>
                  <a:gd name="connsiteY1" fmla="*/ 17522 h 103749"/>
                  <a:gd name="connsiteX2" fmla="*/ 448522 w 448632"/>
                  <a:gd name="connsiteY2" fmla="*/ 87464 h 103749"/>
                  <a:gd name="connsiteX3" fmla="*/ 433210 w 448632"/>
                  <a:gd name="connsiteY3" fmla="*/ 103749 h 103749"/>
                  <a:gd name="connsiteX4" fmla="*/ 15307 w 448632"/>
                  <a:gd name="connsiteY4" fmla="*/ 103684 h 103749"/>
                  <a:gd name="connsiteX5" fmla="*/ 190 w 448632"/>
                  <a:gd name="connsiteY5" fmla="*/ 89086 h 103749"/>
                  <a:gd name="connsiteX6" fmla="*/ 60 w 448632"/>
                  <a:gd name="connsiteY6" fmla="*/ 17327 h 103749"/>
                  <a:gd name="connsiteX7" fmla="*/ 18292 w 448632"/>
                  <a:gd name="connsiteY7" fmla="*/ 68 h 103749"/>
                  <a:gd name="connsiteX8" fmla="*/ 430615 w 448632"/>
                  <a:gd name="connsiteY8" fmla="*/ 3 h 10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32" h="103749">
                    <a:moveTo>
                      <a:pt x="430615" y="3"/>
                    </a:moveTo>
                    <a:cubicBezTo>
                      <a:pt x="444175" y="-126"/>
                      <a:pt x="449171" y="3377"/>
                      <a:pt x="448587" y="17522"/>
                    </a:cubicBezTo>
                    <a:cubicBezTo>
                      <a:pt x="447484" y="40814"/>
                      <a:pt x="447809" y="64171"/>
                      <a:pt x="448522" y="87464"/>
                    </a:cubicBezTo>
                    <a:cubicBezTo>
                      <a:pt x="448847" y="99013"/>
                      <a:pt x="445927" y="103749"/>
                      <a:pt x="433210" y="103749"/>
                    </a:cubicBezTo>
                    <a:cubicBezTo>
                      <a:pt x="293909" y="103360"/>
                      <a:pt x="154673" y="103425"/>
                      <a:pt x="15307" y="103684"/>
                    </a:cubicBezTo>
                    <a:cubicBezTo>
                      <a:pt x="4277" y="103684"/>
                      <a:pt x="-135" y="100505"/>
                      <a:pt x="190" y="89086"/>
                    </a:cubicBezTo>
                    <a:cubicBezTo>
                      <a:pt x="903" y="65145"/>
                      <a:pt x="1228" y="41203"/>
                      <a:pt x="60" y="17327"/>
                    </a:cubicBezTo>
                    <a:cubicBezTo>
                      <a:pt x="-654" y="2923"/>
                      <a:pt x="4991" y="3"/>
                      <a:pt x="18292" y="68"/>
                    </a:cubicBezTo>
                    <a:cubicBezTo>
                      <a:pt x="87326" y="523"/>
                      <a:pt x="362230" y="587"/>
                      <a:pt x="430615" y="3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raphic 207">
                <a:extLst>
                  <a:ext uri="{FF2B5EF4-FFF2-40B4-BE49-F238E27FC236}">
                    <a16:creationId xmlns:a16="http://schemas.microsoft.com/office/drawing/2014/main" id="{7D11B2B8-C41C-8A42-C378-B1835AAC9DE4}"/>
                  </a:ext>
                </a:extLst>
              </p:cNvPr>
              <p:cNvSpPr/>
              <p:nvPr/>
            </p:nvSpPr>
            <p:spPr>
              <a:xfrm>
                <a:off x="5773475" y="3480329"/>
                <a:ext cx="421138" cy="215168"/>
              </a:xfrm>
              <a:custGeom>
                <a:avLst/>
                <a:gdLst>
                  <a:gd name="connsiteX0" fmla="*/ 253122 w 421136"/>
                  <a:gd name="connsiteY0" fmla="*/ 175498 h 215168"/>
                  <a:gd name="connsiteX1" fmla="*/ 210624 w 421136"/>
                  <a:gd name="connsiteY1" fmla="*/ 210274 h 215168"/>
                  <a:gd name="connsiteX2" fmla="*/ 191938 w 421136"/>
                  <a:gd name="connsiteY2" fmla="*/ 208523 h 215168"/>
                  <a:gd name="connsiteX3" fmla="*/ 161250 w 421136"/>
                  <a:gd name="connsiteY3" fmla="*/ 172318 h 215168"/>
                  <a:gd name="connsiteX4" fmla="*/ 158460 w 421136"/>
                  <a:gd name="connsiteY4" fmla="*/ 171345 h 215168"/>
                  <a:gd name="connsiteX5" fmla="*/ 152620 w 421136"/>
                  <a:gd name="connsiteY5" fmla="*/ 170113 h 215168"/>
                  <a:gd name="connsiteX6" fmla="*/ 23635 w 421136"/>
                  <a:gd name="connsiteY6" fmla="*/ 169464 h 215168"/>
                  <a:gd name="connsiteX7" fmla="*/ 20521 w 421136"/>
                  <a:gd name="connsiteY7" fmla="*/ 168945 h 215168"/>
                  <a:gd name="connsiteX8" fmla="*/ 2289 w 421136"/>
                  <a:gd name="connsiteY8" fmla="*/ 145976 h 215168"/>
                  <a:gd name="connsiteX9" fmla="*/ 2679 w 421136"/>
                  <a:gd name="connsiteY9" fmla="*/ 20690 h 215168"/>
                  <a:gd name="connsiteX10" fmla="*/ 20521 w 421136"/>
                  <a:gd name="connsiteY10" fmla="*/ 2004 h 215168"/>
                  <a:gd name="connsiteX11" fmla="*/ 34925 w 421136"/>
                  <a:gd name="connsiteY11" fmla="*/ 252 h 215168"/>
                  <a:gd name="connsiteX12" fmla="*/ 384053 w 421136"/>
                  <a:gd name="connsiteY12" fmla="*/ 252 h 215168"/>
                  <a:gd name="connsiteX13" fmla="*/ 398392 w 421136"/>
                  <a:gd name="connsiteY13" fmla="*/ 2134 h 215168"/>
                  <a:gd name="connsiteX14" fmla="*/ 421101 w 421136"/>
                  <a:gd name="connsiteY14" fmla="*/ 39830 h 215168"/>
                  <a:gd name="connsiteX15" fmla="*/ 420841 w 421136"/>
                  <a:gd name="connsiteY15" fmla="*/ 129886 h 215168"/>
                  <a:gd name="connsiteX16" fmla="*/ 391190 w 421136"/>
                  <a:gd name="connsiteY16" fmla="*/ 169139 h 215168"/>
                  <a:gd name="connsiteX17" fmla="*/ 388076 w 421136"/>
                  <a:gd name="connsiteY17" fmla="*/ 169529 h 215168"/>
                  <a:gd name="connsiteX18" fmla="*/ 266228 w 421136"/>
                  <a:gd name="connsiteY18" fmla="*/ 170307 h 215168"/>
                  <a:gd name="connsiteX19" fmla="*/ 260778 w 421136"/>
                  <a:gd name="connsiteY19" fmla="*/ 171994 h 215168"/>
                  <a:gd name="connsiteX20" fmla="*/ 253122 w 421136"/>
                  <a:gd name="connsiteY20" fmla="*/ 175498 h 215168"/>
                  <a:gd name="connsiteX21" fmla="*/ 253122 w 421136"/>
                  <a:gd name="connsiteY21" fmla="*/ 175498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1136" h="215168">
                    <a:moveTo>
                      <a:pt x="253122" y="175498"/>
                    </a:moveTo>
                    <a:cubicBezTo>
                      <a:pt x="238848" y="187047"/>
                      <a:pt x="224120" y="197947"/>
                      <a:pt x="210624" y="210274"/>
                    </a:cubicBezTo>
                    <a:cubicBezTo>
                      <a:pt x="202579" y="217606"/>
                      <a:pt x="198167" y="216438"/>
                      <a:pt x="191938" y="208523"/>
                    </a:cubicBezTo>
                    <a:cubicBezTo>
                      <a:pt x="182271" y="196000"/>
                      <a:pt x="171501" y="184322"/>
                      <a:pt x="161250" y="172318"/>
                    </a:cubicBezTo>
                    <a:cubicBezTo>
                      <a:pt x="160341" y="171994"/>
                      <a:pt x="159433" y="171670"/>
                      <a:pt x="158460" y="171345"/>
                    </a:cubicBezTo>
                    <a:cubicBezTo>
                      <a:pt x="156578" y="170696"/>
                      <a:pt x="154631" y="170243"/>
                      <a:pt x="152620" y="170113"/>
                    </a:cubicBezTo>
                    <a:cubicBezTo>
                      <a:pt x="109604" y="169139"/>
                      <a:pt x="66587" y="170502"/>
                      <a:pt x="23635" y="169464"/>
                    </a:cubicBezTo>
                    <a:cubicBezTo>
                      <a:pt x="22597" y="169334"/>
                      <a:pt x="21559" y="169139"/>
                      <a:pt x="20521" y="168945"/>
                    </a:cubicBezTo>
                    <a:cubicBezTo>
                      <a:pt x="11437" y="163624"/>
                      <a:pt x="3198" y="157720"/>
                      <a:pt x="2289" y="145976"/>
                    </a:cubicBezTo>
                    <a:cubicBezTo>
                      <a:pt x="-825" y="104258"/>
                      <a:pt x="-825" y="62474"/>
                      <a:pt x="2679" y="20690"/>
                    </a:cubicBezTo>
                    <a:cubicBezTo>
                      <a:pt x="4885" y="10893"/>
                      <a:pt x="13708" y="7389"/>
                      <a:pt x="20521" y="2004"/>
                    </a:cubicBezTo>
                    <a:cubicBezTo>
                      <a:pt x="24998" y="-980"/>
                      <a:pt x="30059" y="252"/>
                      <a:pt x="34925" y="252"/>
                    </a:cubicBezTo>
                    <a:cubicBezTo>
                      <a:pt x="151258" y="187"/>
                      <a:pt x="267655" y="187"/>
                      <a:pt x="384053" y="252"/>
                    </a:cubicBezTo>
                    <a:cubicBezTo>
                      <a:pt x="388854" y="252"/>
                      <a:pt x="393915" y="-980"/>
                      <a:pt x="398392" y="2134"/>
                    </a:cubicBezTo>
                    <a:cubicBezTo>
                      <a:pt x="415132" y="9206"/>
                      <a:pt x="421685" y="21663"/>
                      <a:pt x="421101" y="39830"/>
                    </a:cubicBezTo>
                    <a:cubicBezTo>
                      <a:pt x="420127" y="69805"/>
                      <a:pt x="420841" y="99846"/>
                      <a:pt x="420841" y="129886"/>
                    </a:cubicBezTo>
                    <a:cubicBezTo>
                      <a:pt x="420841" y="153957"/>
                      <a:pt x="415456" y="161094"/>
                      <a:pt x="391190" y="169139"/>
                    </a:cubicBezTo>
                    <a:cubicBezTo>
                      <a:pt x="390152" y="169269"/>
                      <a:pt x="389114" y="169399"/>
                      <a:pt x="388076" y="169529"/>
                    </a:cubicBezTo>
                    <a:cubicBezTo>
                      <a:pt x="347460" y="170437"/>
                      <a:pt x="306779" y="169010"/>
                      <a:pt x="266228" y="170307"/>
                    </a:cubicBezTo>
                    <a:cubicBezTo>
                      <a:pt x="264347" y="170567"/>
                      <a:pt x="262465" y="171151"/>
                      <a:pt x="260778" y="171994"/>
                    </a:cubicBezTo>
                    <a:cubicBezTo>
                      <a:pt x="258312" y="173422"/>
                      <a:pt x="255717" y="174460"/>
                      <a:pt x="253122" y="175498"/>
                    </a:cubicBezTo>
                    <a:lnTo>
                      <a:pt x="253122" y="175498"/>
                    </a:lnTo>
                    <a:close/>
                  </a:path>
                </a:pathLst>
              </a:custGeom>
              <a:solidFill>
                <a:srgbClr val="EC4A5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raphic 207">
                <a:extLst>
                  <a:ext uri="{FF2B5EF4-FFF2-40B4-BE49-F238E27FC236}">
                    <a16:creationId xmlns:a16="http://schemas.microsoft.com/office/drawing/2014/main" id="{B1D1912D-5FEF-92D4-0520-4D795458AA39}"/>
                  </a:ext>
                </a:extLst>
              </p:cNvPr>
              <p:cNvSpPr/>
              <p:nvPr/>
            </p:nvSpPr>
            <p:spPr>
              <a:xfrm>
                <a:off x="5794870" y="3477289"/>
                <a:ext cx="381475" cy="4590"/>
              </a:xfrm>
              <a:custGeom>
                <a:avLst/>
                <a:gdLst>
                  <a:gd name="connsiteX0" fmla="*/ 377646 w 381474"/>
                  <a:gd name="connsiteY0" fmla="*/ 4590 h 4590"/>
                  <a:gd name="connsiteX1" fmla="*/ 34 w 381474"/>
                  <a:gd name="connsiteY1" fmla="*/ 4461 h 4590"/>
                  <a:gd name="connsiteX2" fmla="*/ 7431 w 381474"/>
                  <a:gd name="connsiteY2" fmla="*/ 892 h 4590"/>
                  <a:gd name="connsiteX3" fmla="*/ 372975 w 381474"/>
                  <a:gd name="connsiteY3" fmla="*/ 697 h 4590"/>
                  <a:gd name="connsiteX4" fmla="*/ 380371 w 381474"/>
                  <a:gd name="connsiteY4" fmla="*/ 827 h 4590"/>
                  <a:gd name="connsiteX5" fmla="*/ 381474 w 381474"/>
                  <a:gd name="connsiteY5" fmla="*/ 1930 h 4590"/>
                  <a:gd name="connsiteX6" fmla="*/ 377646 w 381474"/>
                  <a:gd name="connsiteY6" fmla="*/ 4590 h 4590"/>
                  <a:gd name="connsiteX7" fmla="*/ 377646 w 381474"/>
                  <a:gd name="connsiteY7" fmla="*/ 4590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474" h="4590">
                    <a:moveTo>
                      <a:pt x="377646" y="4590"/>
                    </a:moveTo>
                    <a:cubicBezTo>
                      <a:pt x="251776" y="4525"/>
                      <a:pt x="125905" y="4525"/>
                      <a:pt x="34" y="4461"/>
                    </a:cubicBezTo>
                    <a:cubicBezTo>
                      <a:pt x="-485" y="-2676"/>
                      <a:pt x="5030" y="892"/>
                      <a:pt x="7431" y="892"/>
                    </a:cubicBezTo>
                    <a:cubicBezTo>
                      <a:pt x="129279" y="697"/>
                      <a:pt x="251126" y="697"/>
                      <a:pt x="372975" y="697"/>
                    </a:cubicBezTo>
                    <a:cubicBezTo>
                      <a:pt x="375440" y="697"/>
                      <a:pt x="377906" y="697"/>
                      <a:pt x="380371" y="827"/>
                    </a:cubicBezTo>
                    <a:cubicBezTo>
                      <a:pt x="380760" y="827"/>
                      <a:pt x="381085" y="1541"/>
                      <a:pt x="381474" y="1930"/>
                    </a:cubicBezTo>
                    <a:cubicBezTo>
                      <a:pt x="380111" y="2838"/>
                      <a:pt x="378944" y="3747"/>
                      <a:pt x="377646" y="4590"/>
                    </a:cubicBezTo>
                    <a:lnTo>
                      <a:pt x="377646" y="4590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raphic 207">
                <a:extLst>
                  <a:ext uri="{FF2B5EF4-FFF2-40B4-BE49-F238E27FC236}">
                    <a16:creationId xmlns:a16="http://schemas.microsoft.com/office/drawing/2014/main" id="{1587F4F7-F02E-874C-8A7C-3E8BB1F3EA5C}"/>
                  </a:ext>
                </a:extLst>
              </p:cNvPr>
              <p:cNvSpPr/>
              <p:nvPr/>
            </p:nvSpPr>
            <p:spPr>
              <a:xfrm>
                <a:off x="5794840" y="3648203"/>
                <a:ext cx="140403" cy="7623"/>
              </a:xfrm>
              <a:custGeom>
                <a:avLst/>
                <a:gdLst>
                  <a:gd name="connsiteX0" fmla="*/ 140210 w 140403"/>
                  <a:gd name="connsiteY0" fmla="*/ 3990 h 7623"/>
                  <a:gd name="connsiteX1" fmla="*/ 132164 w 140403"/>
                  <a:gd name="connsiteY1" fmla="*/ 7429 h 7623"/>
                  <a:gd name="connsiteX2" fmla="*/ 9668 w 140403"/>
                  <a:gd name="connsiteY2" fmla="*/ 7624 h 7623"/>
                  <a:gd name="connsiteX3" fmla="*/ 0 w 140403"/>
                  <a:gd name="connsiteY3" fmla="*/ 3536 h 7623"/>
                  <a:gd name="connsiteX4" fmla="*/ 12198 w 140403"/>
                  <a:gd name="connsiteY4" fmla="*/ 97 h 7623"/>
                  <a:gd name="connsiteX5" fmla="*/ 128271 w 140403"/>
                  <a:gd name="connsiteY5" fmla="*/ 97 h 7623"/>
                  <a:gd name="connsiteX6" fmla="*/ 140404 w 140403"/>
                  <a:gd name="connsiteY6" fmla="*/ 3795 h 7623"/>
                  <a:gd name="connsiteX7" fmla="*/ 140210 w 140403"/>
                  <a:gd name="connsiteY7" fmla="*/ 3990 h 7623"/>
                  <a:gd name="connsiteX8" fmla="*/ 140210 w 140403"/>
                  <a:gd name="connsiteY8" fmla="*/ 3990 h 7623"/>
                  <a:gd name="connsiteX9" fmla="*/ 140210 w 140403"/>
                  <a:gd name="connsiteY9" fmla="*/ 3990 h 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03" h="7623">
                    <a:moveTo>
                      <a:pt x="140210" y="3990"/>
                    </a:moveTo>
                    <a:cubicBezTo>
                      <a:pt x="137550" y="5158"/>
                      <a:pt x="134824" y="7429"/>
                      <a:pt x="132164" y="7429"/>
                    </a:cubicBezTo>
                    <a:cubicBezTo>
                      <a:pt x="91353" y="7624"/>
                      <a:pt x="50478" y="7624"/>
                      <a:pt x="9668" y="7624"/>
                    </a:cubicBezTo>
                    <a:cubicBezTo>
                      <a:pt x="5969" y="7624"/>
                      <a:pt x="2336" y="7169"/>
                      <a:pt x="0" y="3536"/>
                    </a:cubicBezTo>
                    <a:cubicBezTo>
                      <a:pt x="3569" y="616"/>
                      <a:pt x="7851" y="97"/>
                      <a:pt x="12198" y="97"/>
                    </a:cubicBezTo>
                    <a:cubicBezTo>
                      <a:pt x="50932" y="-32"/>
                      <a:pt x="89602" y="-32"/>
                      <a:pt x="128271" y="97"/>
                    </a:cubicBezTo>
                    <a:cubicBezTo>
                      <a:pt x="132683" y="97"/>
                      <a:pt x="136836" y="811"/>
                      <a:pt x="140404" y="3795"/>
                    </a:cubicBezTo>
                    <a:lnTo>
                      <a:pt x="140210" y="3990"/>
                    </a:lnTo>
                    <a:lnTo>
                      <a:pt x="140210" y="3990"/>
                    </a:lnTo>
                    <a:lnTo>
                      <a:pt x="140210" y="3990"/>
                    </a:lnTo>
                    <a:close/>
                  </a:path>
                </a:pathLst>
              </a:custGeom>
              <a:solidFill>
                <a:srgbClr val="14B4C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raphic 207">
                <a:extLst>
                  <a:ext uri="{FF2B5EF4-FFF2-40B4-BE49-F238E27FC236}">
                    <a16:creationId xmlns:a16="http://schemas.microsoft.com/office/drawing/2014/main" id="{6A6D8BFB-92D9-5610-511F-5E8280DCE5A5}"/>
                  </a:ext>
                </a:extLst>
              </p:cNvPr>
              <p:cNvSpPr/>
              <p:nvPr/>
            </p:nvSpPr>
            <p:spPr>
              <a:xfrm>
                <a:off x="6026792" y="3648228"/>
                <a:ext cx="138867" cy="9180"/>
              </a:xfrm>
              <a:custGeom>
                <a:avLst/>
                <a:gdLst>
                  <a:gd name="connsiteX0" fmla="*/ 0 w 138866"/>
                  <a:gd name="connsiteY0" fmla="*/ 7988 h 9180"/>
                  <a:gd name="connsiteX1" fmla="*/ 3893 w 138866"/>
                  <a:gd name="connsiteY1" fmla="*/ 3771 h 9180"/>
                  <a:gd name="connsiteX2" fmla="*/ 23552 w 138866"/>
                  <a:gd name="connsiteY2" fmla="*/ 137 h 9180"/>
                  <a:gd name="connsiteX3" fmla="*/ 119382 w 138866"/>
                  <a:gd name="connsiteY3" fmla="*/ 137 h 9180"/>
                  <a:gd name="connsiteX4" fmla="*/ 138847 w 138866"/>
                  <a:gd name="connsiteY4" fmla="*/ 4225 h 9180"/>
                  <a:gd name="connsiteX5" fmla="*/ 131321 w 138866"/>
                  <a:gd name="connsiteY5" fmla="*/ 8247 h 9180"/>
                  <a:gd name="connsiteX6" fmla="*/ 0 w 138866"/>
                  <a:gd name="connsiteY6" fmla="*/ 7988 h 9180"/>
                  <a:gd name="connsiteX7" fmla="*/ 0 w 138866"/>
                  <a:gd name="connsiteY7" fmla="*/ 7988 h 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866" h="9180">
                    <a:moveTo>
                      <a:pt x="0" y="7988"/>
                    </a:moveTo>
                    <a:cubicBezTo>
                      <a:pt x="1298" y="6560"/>
                      <a:pt x="2595" y="5198"/>
                      <a:pt x="3893" y="3771"/>
                    </a:cubicBezTo>
                    <a:cubicBezTo>
                      <a:pt x="9927" y="-836"/>
                      <a:pt x="16869" y="137"/>
                      <a:pt x="23552" y="137"/>
                    </a:cubicBezTo>
                    <a:cubicBezTo>
                      <a:pt x="55474" y="72"/>
                      <a:pt x="87396" y="72"/>
                      <a:pt x="119382" y="137"/>
                    </a:cubicBezTo>
                    <a:cubicBezTo>
                      <a:pt x="126065" y="137"/>
                      <a:pt x="133008" y="-1160"/>
                      <a:pt x="138847" y="4225"/>
                    </a:cubicBezTo>
                    <a:cubicBezTo>
                      <a:pt x="139236" y="12076"/>
                      <a:pt x="133851" y="8247"/>
                      <a:pt x="131321" y="8247"/>
                    </a:cubicBezTo>
                    <a:cubicBezTo>
                      <a:pt x="87525" y="8377"/>
                      <a:pt x="43730" y="8118"/>
                      <a:pt x="0" y="7988"/>
                    </a:cubicBezTo>
                    <a:lnTo>
                      <a:pt x="0" y="7988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raphic 207">
                <a:extLst>
                  <a:ext uri="{FF2B5EF4-FFF2-40B4-BE49-F238E27FC236}">
                    <a16:creationId xmlns:a16="http://schemas.microsoft.com/office/drawing/2014/main" id="{C333D481-CD6F-075C-A5D2-986428E2B25C}"/>
                  </a:ext>
                </a:extLst>
              </p:cNvPr>
              <p:cNvSpPr/>
              <p:nvPr/>
            </p:nvSpPr>
            <p:spPr>
              <a:xfrm>
                <a:off x="5794840" y="3646732"/>
                <a:ext cx="140403" cy="6044"/>
              </a:xfrm>
              <a:custGeom>
                <a:avLst/>
                <a:gdLst>
                  <a:gd name="connsiteX0" fmla="*/ 140404 w 140403"/>
                  <a:gd name="connsiteY0" fmla="*/ 6044 h 6044"/>
                  <a:gd name="connsiteX1" fmla="*/ 65 w 140403"/>
                  <a:gd name="connsiteY1" fmla="*/ 5850 h 6044"/>
                  <a:gd name="connsiteX2" fmla="*/ 130 w 140403"/>
                  <a:gd name="connsiteY2" fmla="*/ 2865 h 6044"/>
                  <a:gd name="connsiteX3" fmla="*/ 0 w 140403"/>
                  <a:gd name="connsiteY3" fmla="*/ 1373 h 6044"/>
                  <a:gd name="connsiteX4" fmla="*/ 140210 w 140403"/>
                  <a:gd name="connsiteY4" fmla="*/ 2865 h 6044"/>
                  <a:gd name="connsiteX5" fmla="*/ 140404 w 140403"/>
                  <a:gd name="connsiteY5" fmla="*/ 6044 h 6044"/>
                  <a:gd name="connsiteX6" fmla="*/ 140404 w 140403"/>
                  <a:gd name="connsiteY6" fmla="*/ 6044 h 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3" h="6044">
                    <a:moveTo>
                      <a:pt x="140404" y="6044"/>
                    </a:moveTo>
                    <a:cubicBezTo>
                      <a:pt x="93625" y="5979"/>
                      <a:pt x="46845" y="5914"/>
                      <a:pt x="65" y="5850"/>
                    </a:cubicBezTo>
                    <a:cubicBezTo>
                      <a:pt x="130" y="4877"/>
                      <a:pt x="130" y="3839"/>
                      <a:pt x="130" y="2865"/>
                    </a:cubicBezTo>
                    <a:lnTo>
                      <a:pt x="0" y="1373"/>
                    </a:lnTo>
                    <a:cubicBezTo>
                      <a:pt x="46715" y="724"/>
                      <a:pt x="93495" y="-2066"/>
                      <a:pt x="140210" y="2865"/>
                    </a:cubicBezTo>
                    <a:cubicBezTo>
                      <a:pt x="140274" y="3968"/>
                      <a:pt x="140339" y="5006"/>
                      <a:pt x="140404" y="6044"/>
                    </a:cubicBezTo>
                    <a:lnTo>
                      <a:pt x="140404" y="6044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raphic 207">
                <a:extLst>
                  <a:ext uri="{FF2B5EF4-FFF2-40B4-BE49-F238E27FC236}">
                    <a16:creationId xmlns:a16="http://schemas.microsoft.com/office/drawing/2014/main" id="{C1C5CA75-4C18-5804-F64B-4322D03EB87E}"/>
                  </a:ext>
                </a:extLst>
              </p:cNvPr>
              <p:cNvSpPr/>
              <p:nvPr/>
            </p:nvSpPr>
            <p:spPr>
              <a:xfrm>
                <a:off x="6031334" y="3646706"/>
                <a:ext cx="134304" cy="6070"/>
              </a:xfrm>
              <a:custGeom>
                <a:avLst/>
                <a:gdLst>
                  <a:gd name="connsiteX0" fmla="*/ 134240 w 134304"/>
                  <a:gd name="connsiteY0" fmla="*/ 6071 h 6070"/>
                  <a:gd name="connsiteX1" fmla="*/ 0 w 134304"/>
                  <a:gd name="connsiteY1" fmla="*/ 5616 h 6070"/>
                  <a:gd name="connsiteX2" fmla="*/ 843 w 134304"/>
                  <a:gd name="connsiteY2" fmla="*/ 2372 h 6070"/>
                  <a:gd name="connsiteX3" fmla="*/ 134305 w 134304"/>
                  <a:gd name="connsiteY3" fmla="*/ 1594 h 6070"/>
                  <a:gd name="connsiteX4" fmla="*/ 134175 w 134304"/>
                  <a:gd name="connsiteY4" fmla="*/ 3021 h 6070"/>
                  <a:gd name="connsiteX5" fmla="*/ 134240 w 134304"/>
                  <a:gd name="connsiteY5" fmla="*/ 6071 h 6070"/>
                  <a:gd name="connsiteX6" fmla="*/ 134240 w 134304"/>
                  <a:gd name="connsiteY6" fmla="*/ 6071 h 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4" h="6070">
                    <a:moveTo>
                      <a:pt x="134240" y="6071"/>
                    </a:moveTo>
                    <a:cubicBezTo>
                      <a:pt x="89472" y="5941"/>
                      <a:pt x="44768" y="5811"/>
                      <a:pt x="0" y="5616"/>
                    </a:cubicBezTo>
                    <a:cubicBezTo>
                      <a:pt x="259" y="4513"/>
                      <a:pt x="519" y="3476"/>
                      <a:pt x="843" y="2372"/>
                    </a:cubicBezTo>
                    <a:cubicBezTo>
                      <a:pt x="45287" y="-1456"/>
                      <a:pt x="89796" y="166"/>
                      <a:pt x="134305" y="1594"/>
                    </a:cubicBezTo>
                    <a:lnTo>
                      <a:pt x="134175" y="3021"/>
                    </a:lnTo>
                    <a:cubicBezTo>
                      <a:pt x="134240" y="4059"/>
                      <a:pt x="134305" y="5033"/>
                      <a:pt x="134240" y="6071"/>
                    </a:cubicBezTo>
                    <a:lnTo>
                      <a:pt x="134240" y="6071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raphic 207">
                <a:extLst>
                  <a:ext uri="{FF2B5EF4-FFF2-40B4-BE49-F238E27FC236}">
                    <a16:creationId xmlns:a16="http://schemas.microsoft.com/office/drawing/2014/main" id="{AD59F07C-EDA7-CA82-51B2-085B3D5D89F8}"/>
                  </a:ext>
                </a:extLst>
              </p:cNvPr>
              <p:cNvSpPr/>
              <p:nvPr/>
            </p:nvSpPr>
            <p:spPr>
              <a:xfrm>
                <a:off x="5768897" y="3503282"/>
                <a:ext cx="7590" cy="123606"/>
              </a:xfrm>
              <a:custGeom>
                <a:avLst/>
                <a:gdLst>
                  <a:gd name="connsiteX0" fmla="*/ 4660 w 7590"/>
                  <a:gd name="connsiteY0" fmla="*/ 123607 h 123606"/>
                  <a:gd name="connsiteX1" fmla="*/ 54 w 7590"/>
                  <a:gd name="connsiteY1" fmla="*/ 117962 h 123606"/>
                  <a:gd name="connsiteX2" fmla="*/ 183 w 7590"/>
                  <a:gd name="connsiteY2" fmla="*/ 916 h 123606"/>
                  <a:gd name="connsiteX3" fmla="*/ 1611 w 7590"/>
                  <a:gd name="connsiteY3" fmla="*/ 7 h 123606"/>
                  <a:gd name="connsiteX4" fmla="*/ 3492 w 7590"/>
                  <a:gd name="connsiteY4" fmla="*/ 591 h 123606"/>
                  <a:gd name="connsiteX5" fmla="*/ 7515 w 7590"/>
                  <a:gd name="connsiteY5" fmla="*/ 14671 h 123606"/>
                  <a:gd name="connsiteX6" fmla="*/ 7515 w 7590"/>
                  <a:gd name="connsiteY6" fmla="*/ 111150 h 123606"/>
                  <a:gd name="connsiteX7" fmla="*/ 4660 w 7590"/>
                  <a:gd name="connsiteY7" fmla="*/ 123607 h 123606"/>
                  <a:gd name="connsiteX8" fmla="*/ 4660 w 7590"/>
                  <a:gd name="connsiteY8" fmla="*/ 123607 h 12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0" h="123606">
                    <a:moveTo>
                      <a:pt x="4660" y="123607"/>
                    </a:moveTo>
                    <a:cubicBezTo>
                      <a:pt x="3038" y="121725"/>
                      <a:pt x="54" y="119909"/>
                      <a:pt x="54" y="117962"/>
                    </a:cubicBezTo>
                    <a:cubicBezTo>
                      <a:pt x="-76" y="78968"/>
                      <a:pt x="54" y="39909"/>
                      <a:pt x="183" y="916"/>
                    </a:cubicBezTo>
                    <a:cubicBezTo>
                      <a:pt x="183" y="591"/>
                      <a:pt x="1092" y="72"/>
                      <a:pt x="1611" y="7"/>
                    </a:cubicBezTo>
                    <a:cubicBezTo>
                      <a:pt x="2260" y="-58"/>
                      <a:pt x="2909" y="332"/>
                      <a:pt x="3492" y="591"/>
                    </a:cubicBezTo>
                    <a:cubicBezTo>
                      <a:pt x="7385" y="4678"/>
                      <a:pt x="7515" y="9675"/>
                      <a:pt x="7515" y="14671"/>
                    </a:cubicBezTo>
                    <a:cubicBezTo>
                      <a:pt x="7580" y="46852"/>
                      <a:pt x="7645" y="78968"/>
                      <a:pt x="7515" y="111150"/>
                    </a:cubicBezTo>
                    <a:cubicBezTo>
                      <a:pt x="7645" y="115432"/>
                      <a:pt x="7450" y="119779"/>
                      <a:pt x="4660" y="123607"/>
                    </a:cubicBezTo>
                    <a:lnTo>
                      <a:pt x="4660" y="123607"/>
                    </a:lnTo>
                    <a:close/>
                  </a:path>
                </a:pathLst>
              </a:custGeom>
              <a:solidFill>
                <a:srgbClr val="18B6CC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raphic 207">
                <a:extLst>
                  <a:ext uri="{FF2B5EF4-FFF2-40B4-BE49-F238E27FC236}">
                    <a16:creationId xmlns:a16="http://schemas.microsoft.com/office/drawing/2014/main" id="{2BF132C0-76F8-F40E-90CA-6CBC5AA89596}"/>
                  </a:ext>
                </a:extLst>
              </p:cNvPr>
              <p:cNvSpPr/>
              <p:nvPr/>
            </p:nvSpPr>
            <p:spPr>
              <a:xfrm>
                <a:off x="5773522" y="3500240"/>
                <a:ext cx="7610" cy="126649"/>
              </a:xfrm>
              <a:custGeom>
                <a:avLst/>
                <a:gdLst>
                  <a:gd name="connsiteX0" fmla="*/ 3279 w 7610"/>
                  <a:gd name="connsiteY0" fmla="*/ 0 h 126649"/>
                  <a:gd name="connsiteX1" fmla="*/ 6199 w 7610"/>
                  <a:gd name="connsiteY1" fmla="*/ 86358 h 126649"/>
                  <a:gd name="connsiteX2" fmla="*/ 2825 w 7610"/>
                  <a:gd name="connsiteY2" fmla="*/ 126195 h 126649"/>
                  <a:gd name="connsiteX3" fmla="*/ 1982 w 7610"/>
                  <a:gd name="connsiteY3" fmla="*/ 126649 h 126649"/>
                  <a:gd name="connsiteX4" fmla="*/ 1528 w 7610"/>
                  <a:gd name="connsiteY4" fmla="*/ 3050 h 126649"/>
                  <a:gd name="connsiteX5" fmla="*/ 3279 w 7610"/>
                  <a:gd name="connsiteY5" fmla="*/ 0 h 126649"/>
                  <a:gd name="connsiteX6" fmla="*/ 3279 w 7610"/>
                  <a:gd name="connsiteY6" fmla="*/ 0 h 12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0" h="126649">
                    <a:moveTo>
                      <a:pt x="3279" y="0"/>
                    </a:moveTo>
                    <a:cubicBezTo>
                      <a:pt x="10676" y="28613"/>
                      <a:pt x="5486" y="57550"/>
                      <a:pt x="6199" y="86358"/>
                    </a:cubicBezTo>
                    <a:cubicBezTo>
                      <a:pt x="6524" y="99529"/>
                      <a:pt x="10741" y="113414"/>
                      <a:pt x="2825" y="126195"/>
                    </a:cubicBezTo>
                    <a:lnTo>
                      <a:pt x="1982" y="126649"/>
                    </a:lnTo>
                    <a:cubicBezTo>
                      <a:pt x="-1003" y="85450"/>
                      <a:pt x="-159" y="44184"/>
                      <a:pt x="1528" y="3050"/>
                    </a:cubicBezTo>
                    <a:cubicBezTo>
                      <a:pt x="1917" y="1817"/>
                      <a:pt x="2501" y="843"/>
                      <a:pt x="3279" y="0"/>
                    </a:cubicBezTo>
                    <a:lnTo>
                      <a:pt x="3279" y="0"/>
                    </a:lnTo>
                    <a:close/>
                  </a:path>
                </a:pathLst>
              </a:custGeom>
              <a:solidFill>
                <a:srgbClr val="EF43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raphic 207">
                <a:extLst>
                  <a:ext uri="{FF2B5EF4-FFF2-40B4-BE49-F238E27FC236}">
                    <a16:creationId xmlns:a16="http://schemas.microsoft.com/office/drawing/2014/main" id="{B69C4691-BF75-7440-DE49-599D6091BC71}"/>
                  </a:ext>
                </a:extLst>
              </p:cNvPr>
              <p:cNvSpPr/>
              <p:nvPr/>
            </p:nvSpPr>
            <p:spPr>
              <a:xfrm>
                <a:off x="5772001" y="3503289"/>
                <a:ext cx="3050" cy="123599"/>
              </a:xfrm>
              <a:custGeom>
                <a:avLst/>
                <a:gdLst>
                  <a:gd name="connsiteX0" fmla="*/ 2725 w 3049"/>
                  <a:gd name="connsiteY0" fmla="*/ 0 h 123599"/>
                  <a:gd name="connsiteX1" fmla="*/ 3049 w 3049"/>
                  <a:gd name="connsiteY1" fmla="*/ 123600 h 123599"/>
                  <a:gd name="connsiteX2" fmla="*/ 843 w 3049"/>
                  <a:gd name="connsiteY2" fmla="*/ 123080 h 123599"/>
                  <a:gd name="connsiteX3" fmla="*/ 0 w 3049"/>
                  <a:gd name="connsiteY3" fmla="*/ 649 h 123599"/>
                  <a:gd name="connsiteX4" fmla="*/ 2725 w 3049"/>
                  <a:gd name="connsiteY4" fmla="*/ 0 h 123599"/>
                  <a:gd name="connsiteX5" fmla="*/ 2725 w 3049"/>
                  <a:gd name="connsiteY5" fmla="*/ 0 h 12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9" h="123599">
                    <a:moveTo>
                      <a:pt x="2725" y="0"/>
                    </a:moveTo>
                    <a:cubicBezTo>
                      <a:pt x="2855" y="41200"/>
                      <a:pt x="2985" y="82400"/>
                      <a:pt x="3049" y="123600"/>
                    </a:cubicBezTo>
                    <a:cubicBezTo>
                      <a:pt x="2271" y="123340"/>
                      <a:pt x="1622" y="123145"/>
                      <a:pt x="843" y="123080"/>
                    </a:cubicBezTo>
                    <a:cubicBezTo>
                      <a:pt x="584" y="82270"/>
                      <a:pt x="260" y="41460"/>
                      <a:pt x="0" y="649"/>
                    </a:cubicBezTo>
                    <a:cubicBezTo>
                      <a:pt x="843" y="324"/>
                      <a:pt x="1752" y="129"/>
                      <a:pt x="2725" y="0"/>
                    </a:cubicBezTo>
                    <a:lnTo>
                      <a:pt x="2725" y="0"/>
                    </a:lnTo>
                    <a:close/>
                  </a:path>
                </a:pathLst>
              </a:custGeom>
              <a:solidFill>
                <a:srgbClr val="8D7B8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raphic 207">
                <a:extLst>
                  <a:ext uri="{FF2B5EF4-FFF2-40B4-BE49-F238E27FC236}">
                    <a16:creationId xmlns:a16="http://schemas.microsoft.com/office/drawing/2014/main" id="{3B3A687A-B3BE-5B99-ACA0-F607CE0972D8}"/>
                  </a:ext>
                </a:extLst>
              </p:cNvPr>
              <p:cNvSpPr/>
              <p:nvPr/>
            </p:nvSpPr>
            <p:spPr>
              <a:xfrm>
                <a:off x="5179949" y="3767226"/>
                <a:ext cx="94603" cy="94601"/>
              </a:xfrm>
              <a:custGeom>
                <a:avLst/>
                <a:gdLst>
                  <a:gd name="connsiteX0" fmla="*/ 47043 w 94602"/>
                  <a:gd name="connsiteY0" fmla="*/ 94600 h 94601"/>
                  <a:gd name="connsiteX1" fmla="*/ 4 w 94602"/>
                  <a:gd name="connsiteY1" fmla="*/ 47171 h 94601"/>
                  <a:gd name="connsiteX2" fmla="*/ 47627 w 94602"/>
                  <a:gd name="connsiteY2" fmla="*/ 2 h 94601"/>
                  <a:gd name="connsiteX3" fmla="*/ 94601 w 94602"/>
                  <a:gd name="connsiteY3" fmla="*/ 47820 h 94601"/>
                  <a:gd name="connsiteX4" fmla="*/ 47043 w 94602"/>
                  <a:gd name="connsiteY4" fmla="*/ 94600 h 94601"/>
                  <a:gd name="connsiteX5" fmla="*/ 47043 w 94602"/>
                  <a:gd name="connsiteY5" fmla="*/ 94600 h 9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02" h="94601">
                    <a:moveTo>
                      <a:pt x="47043" y="94600"/>
                    </a:moveTo>
                    <a:cubicBezTo>
                      <a:pt x="21414" y="94470"/>
                      <a:pt x="-321" y="72540"/>
                      <a:pt x="4" y="47171"/>
                    </a:cubicBezTo>
                    <a:cubicBezTo>
                      <a:pt x="393" y="21932"/>
                      <a:pt x="22842" y="-257"/>
                      <a:pt x="47627" y="2"/>
                    </a:cubicBezTo>
                    <a:cubicBezTo>
                      <a:pt x="72736" y="262"/>
                      <a:pt x="94796" y="22776"/>
                      <a:pt x="94601" y="47820"/>
                    </a:cubicBezTo>
                    <a:cubicBezTo>
                      <a:pt x="94406" y="73059"/>
                      <a:pt x="72347" y="94794"/>
                      <a:pt x="47043" y="94600"/>
                    </a:cubicBezTo>
                    <a:lnTo>
                      <a:pt x="47043" y="9460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raphic 207">
                <a:extLst>
                  <a:ext uri="{FF2B5EF4-FFF2-40B4-BE49-F238E27FC236}">
                    <a16:creationId xmlns:a16="http://schemas.microsoft.com/office/drawing/2014/main" id="{F1F399C8-0DE8-07B4-3825-814CFD460D9D}"/>
                  </a:ext>
                </a:extLst>
              </p:cNvPr>
              <p:cNvSpPr/>
              <p:nvPr/>
            </p:nvSpPr>
            <p:spPr>
              <a:xfrm>
                <a:off x="5924629" y="3774832"/>
                <a:ext cx="114431" cy="91516"/>
              </a:xfrm>
              <a:custGeom>
                <a:avLst/>
                <a:gdLst>
                  <a:gd name="connsiteX0" fmla="*/ 56810 w 114430"/>
                  <a:gd name="connsiteY0" fmla="*/ 17830 h 91516"/>
                  <a:gd name="connsiteX1" fmla="*/ 104498 w 114430"/>
                  <a:gd name="connsiteY1" fmla="*/ 7449 h 91516"/>
                  <a:gd name="connsiteX2" fmla="*/ 99567 w 114430"/>
                  <a:gd name="connsiteY2" fmla="*/ 56759 h 91516"/>
                  <a:gd name="connsiteX3" fmla="*/ 64595 w 114430"/>
                  <a:gd name="connsiteY3" fmla="*/ 86929 h 91516"/>
                  <a:gd name="connsiteX4" fmla="*/ 46688 w 114430"/>
                  <a:gd name="connsiteY4" fmla="*/ 86021 h 91516"/>
                  <a:gd name="connsiteX5" fmla="*/ 18205 w 114430"/>
                  <a:gd name="connsiteY5" fmla="*/ 59614 h 91516"/>
                  <a:gd name="connsiteX6" fmla="*/ 7564 w 114430"/>
                  <a:gd name="connsiteY6" fmla="*/ 10563 h 91516"/>
                  <a:gd name="connsiteX7" fmla="*/ 56810 w 114430"/>
                  <a:gd name="connsiteY7" fmla="*/ 17830 h 91516"/>
                  <a:gd name="connsiteX8" fmla="*/ 56810 w 114430"/>
                  <a:gd name="connsiteY8" fmla="*/ 17830 h 9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430" h="91516">
                    <a:moveTo>
                      <a:pt x="56810" y="17830"/>
                    </a:moveTo>
                    <a:cubicBezTo>
                      <a:pt x="72511" y="-1635"/>
                      <a:pt x="90419" y="-5268"/>
                      <a:pt x="104498" y="7449"/>
                    </a:cubicBezTo>
                    <a:cubicBezTo>
                      <a:pt x="119356" y="20815"/>
                      <a:pt x="117409" y="41188"/>
                      <a:pt x="99567" y="56759"/>
                    </a:cubicBezTo>
                    <a:cubicBezTo>
                      <a:pt x="88018" y="66881"/>
                      <a:pt x="75560" y="76224"/>
                      <a:pt x="64595" y="86929"/>
                    </a:cubicBezTo>
                    <a:cubicBezTo>
                      <a:pt x="57329" y="94066"/>
                      <a:pt x="52852" y="92185"/>
                      <a:pt x="46688" y="86021"/>
                    </a:cubicBezTo>
                    <a:cubicBezTo>
                      <a:pt x="37605" y="76808"/>
                      <a:pt x="27872" y="68243"/>
                      <a:pt x="18205" y="59614"/>
                    </a:cubicBezTo>
                    <a:cubicBezTo>
                      <a:pt x="-1584" y="42031"/>
                      <a:pt x="-5412" y="24513"/>
                      <a:pt x="7564" y="10563"/>
                    </a:cubicBezTo>
                    <a:cubicBezTo>
                      <a:pt x="19373" y="-2154"/>
                      <a:pt x="37021" y="247"/>
                      <a:pt x="56810" y="17830"/>
                    </a:cubicBezTo>
                    <a:lnTo>
                      <a:pt x="56810" y="1783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raphic 207">
                <a:extLst>
                  <a:ext uri="{FF2B5EF4-FFF2-40B4-BE49-F238E27FC236}">
                    <a16:creationId xmlns:a16="http://schemas.microsoft.com/office/drawing/2014/main" id="{D578D9DD-DDF3-6311-301D-45392A250D94}"/>
                  </a:ext>
                </a:extLst>
              </p:cNvPr>
              <p:cNvSpPr/>
              <p:nvPr/>
            </p:nvSpPr>
            <p:spPr>
              <a:xfrm>
                <a:off x="5823837" y="3533762"/>
                <a:ext cx="82394" cy="67052"/>
              </a:xfrm>
              <a:custGeom>
                <a:avLst/>
                <a:gdLst>
                  <a:gd name="connsiteX0" fmla="*/ 4 w 82393"/>
                  <a:gd name="connsiteY0" fmla="*/ 23185 h 67052"/>
                  <a:gd name="connsiteX1" fmla="*/ 27643 w 82393"/>
                  <a:gd name="connsiteY1" fmla="*/ 3591 h 67052"/>
                  <a:gd name="connsiteX2" fmla="*/ 50741 w 82393"/>
                  <a:gd name="connsiteY2" fmla="*/ 3137 h 67052"/>
                  <a:gd name="connsiteX3" fmla="*/ 77083 w 82393"/>
                  <a:gd name="connsiteY3" fmla="*/ 9041 h 67052"/>
                  <a:gd name="connsiteX4" fmla="*/ 76110 w 82393"/>
                  <a:gd name="connsiteY4" fmla="*/ 37524 h 67052"/>
                  <a:gd name="connsiteX5" fmla="*/ 45551 w 82393"/>
                  <a:gd name="connsiteY5" fmla="*/ 64126 h 67052"/>
                  <a:gd name="connsiteX6" fmla="*/ 39193 w 82393"/>
                  <a:gd name="connsiteY6" fmla="*/ 67046 h 67052"/>
                  <a:gd name="connsiteX7" fmla="*/ 4 w 82393"/>
                  <a:gd name="connsiteY7" fmla="*/ 23185 h 67052"/>
                  <a:gd name="connsiteX8" fmla="*/ 4 w 82393"/>
                  <a:gd name="connsiteY8" fmla="*/ 23185 h 6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3" h="67052">
                    <a:moveTo>
                      <a:pt x="4" y="23185"/>
                    </a:moveTo>
                    <a:cubicBezTo>
                      <a:pt x="-256" y="8263"/>
                      <a:pt x="13240" y="-2118"/>
                      <a:pt x="27643" y="3591"/>
                    </a:cubicBezTo>
                    <a:cubicBezTo>
                      <a:pt x="36143" y="6900"/>
                      <a:pt x="42047" y="8912"/>
                      <a:pt x="50741" y="3137"/>
                    </a:cubicBezTo>
                    <a:cubicBezTo>
                      <a:pt x="59825" y="-2897"/>
                      <a:pt x="70141" y="152"/>
                      <a:pt x="77083" y="9041"/>
                    </a:cubicBezTo>
                    <a:cubicBezTo>
                      <a:pt x="84350" y="18449"/>
                      <a:pt x="84285" y="29090"/>
                      <a:pt x="76110" y="37524"/>
                    </a:cubicBezTo>
                    <a:cubicBezTo>
                      <a:pt x="66832" y="47192"/>
                      <a:pt x="55867" y="55497"/>
                      <a:pt x="45551" y="64126"/>
                    </a:cubicBezTo>
                    <a:cubicBezTo>
                      <a:pt x="43799" y="65553"/>
                      <a:pt x="41204" y="67175"/>
                      <a:pt x="39193" y="67046"/>
                    </a:cubicBezTo>
                    <a:cubicBezTo>
                      <a:pt x="31212" y="66656"/>
                      <a:pt x="198" y="31555"/>
                      <a:pt x="4" y="23185"/>
                    </a:cubicBezTo>
                    <a:lnTo>
                      <a:pt x="4" y="23185"/>
                    </a:lnTo>
                    <a:close/>
                  </a:path>
                </a:pathLst>
              </a:custGeom>
              <a:solidFill>
                <a:srgbClr val="FFFE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raphic 207">
                <a:extLst>
                  <a:ext uri="{FF2B5EF4-FFF2-40B4-BE49-F238E27FC236}">
                    <a16:creationId xmlns:a16="http://schemas.microsoft.com/office/drawing/2014/main" id="{24DB8E7F-49F4-CE39-BC3D-4BE0E2DDD006}"/>
                  </a:ext>
                </a:extLst>
              </p:cNvPr>
              <p:cNvSpPr/>
              <p:nvPr/>
            </p:nvSpPr>
            <p:spPr>
              <a:xfrm>
                <a:off x="6013064" y="3530712"/>
                <a:ext cx="80845" cy="74769"/>
              </a:xfrm>
              <a:custGeom>
                <a:avLst/>
                <a:gdLst>
                  <a:gd name="connsiteX0" fmla="*/ 48764 w 80845"/>
                  <a:gd name="connsiteY0" fmla="*/ 42065 h 74769"/>
                  <a:gd name="connsiteX1" fmla="*/ 79324 w 80845"/>
                  <a:gd name="connsiteY1" fmla="*/ 63606 h 74769"/>
                  <a:gd name="connsiteX2" fmla="*/ 72057 w 80845"/>
                  <a:gd name="connsiteY2" fmla="*/ 74766 h 74769"/>
                  <a:gd name="connsiteX3" fmla="*/ 8797 w 80845"/>
                  <a:gd name="connsiteY3" fmla="*/ 74766 h 74769"/>
                  <a:gd name="connsiteX4" fmla="*/ 2309 w 80845"/>
                  <a:gd name="connsiteY4" fmla="*/ 63477 h 74769"/>
                  <a:gd name="connsiteX5" fmla="*/ 31441 w 80845"/>
                  <a:gd name="connsiteY5" fmla="*/ 43298 h 74769"/>
                  <a:gd name="connsiteX6" fmla="*/ 25991 w 80845"/>
                  <a:gd name="connsiteY6" fmla="*/ 6056 h 74769"/>
                  <a:gd name="connsiteX7" fmla="*/ 54215 w 80845"/>
                  <a:gd name="connsiteY7" fmla="*/ 6899 h 74769"/>
                  <a:gd name="connsiteX8" fmla="*/ 48764 w 80845"/>
                  <a:gd name="connsiteY8" fmla="*/ 42065 h 74769"/>
                  <a:gd name="connsiteX9" fmla="*/ 48764 w 80845"/>
                  <a:gd name="connsiteY9" fmla="*/ 42065 h 7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845" h="74769">
                    <a:moveTo>
                      <a:pt x="48764" y="42065"/>
                    </a:moveTo>
                    <a:cubicBezTo>
                      <a:pt x="64336" y="44920"/>
                      <a:pt x="74263" y="50890"/>
                      <a:pt x="79324" y="63606"/>
                    </a:cubicBezTo>
                    <a:cubicBezTo>
                      <a:pt x="82373" y="71392"/>
                      <a:pt x="81270" y="74895"/>
                      <a:pt x="72057" y="74766"/>
                    </a:cubicBezTo>
                    <a:cubicBezTo>
                      <a:pt x="50971" y="74506"/>
                      <a:pt x="29819" y="74506"/>
                      <a:pt x="8797" y="74766"/>
                    </a:cubicBezTo>
                    <a:cubicBezTo>
                      <a:pt x="-805" y="74831"/>
                      <a:pt x="-1843" y="70613"/>
                      <a:pt x="2309" y="63477"/>
                    </a:cubicBezTo>
                    <a:cubicBezTo>
                      <a:pt x="8408" y="53030"/>
                      <a:pt x="17167" y="45699"/>
                      <a:pt x="31441" y="43298"/>
                    </a:cubicBezTo>
                    <a:cubicBezTo>
                      <a:pt x="18984" y="31554"/>
                      <a:pt x="11652" y="19292"/>
                      <a:pt x="25991" y="6056"/>
                    </a:cubicBezTo>
                    <a:cubicBezTo>
                      <a:pt x="35009" y="-2249"/>
                      <a:pt x="45780" y="-2054"/>
                      <a:pt x="54215" y="6899"/>
                    </a:cubicBezTo>
                    <a:cubicBezTo>
                      <a:pt x="65374" y="18449"/>
                      <a:pt x="62519" y="29997"/>
                      <a:pt x="48764" y="42065"/>
                    </a:cubicBezTo>
                    <a:lnTo>
                      <a:pt x="48764" y="42065"/>
                    </a:lnTo>
                    <a:close/>
                  </a:path>
                </a:pathLst>
              </a:custGeom>
              <a:solidFill>
                <a:srgbClr val="FFF9F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raphic 207">
                <a:extLst>
                  <a:ext uri="{FF2B5EF4-FFF2-40B4-BE49-F238E27FC236}">
                    <a16:creationId xmlns:a16="http://schemas.microsoft.com/office/drawing/2014/main" id="{13448A68-D2A3-FFCD-6B88-05AA2046B4A2}"/>
                  </a:ext>
                </a:extLst>
              </p:cNvPr>
              <p:cNvSpPr/>
              <p:nvPr/>
            </p:nvSpPr>
            <p:spPr>
              <a:xfrm>
                <a:off x="5794840" y="3645137"/>
                <a:ext cx="140403" cy="4590"/>
              </a:xfrm>
              <a:custGeom>
                <a:avLst/>
                <a:gdLst>
                  <a:gd name="connsiteX0" fmla="*/ 140404 w 140403"/>
                  <a:gd name="connsiteY0" fmla="*/ 4591 h 4590"/>
                  <a:gd name="connsiteX1" fmla="*/ 0 w 140403"/>
                  <a:gd name="connsiteY1" fmla="*/ 3228 h 4590"/>
                  <a:gd name="connsiteX2" fmla="*/ 50478 w 140403"/>
                  <a:gd name="connsiteY2" fmla="*/ 827 h 4590"/>
                  <a:gd name="connsiteX3" fmla="*/ 123600 w 140403"/>
                  <a:gd name="connsiteY3" fmla="*/ 697 h 4590"/>
                  <a:gd name="connsiteX4" fmla="*/ 140404 w 140403"/>
                  <a:gd name="connsiteY4" fmla="*/ 4591 h 4590"/>
                  <a:gd name="connsiteX5" fmla="*/ 140404 w 140403"/>
                  <a:gd name="connsiteY5" fmla="*/ 4591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03" h="4590">
                    <a:moveTo>
                      <a:pt x="140404" y="4591"/>
                    </a:moveTo>
                    <a:cubicBezTo>
                      <a:pt x="93625" y="4136"/>
                      <a:pt x="46780" y="3682"/>
                      <a:pt x="0" y="3228"/>
                    </a:cubicBezTo>
                    <a:cubicBezTo>
                      <a:pt x="16545" y="-2547"/>
                      <a:pt x="33674" y="1282"/>
                      <a:pt x="50478" y="827"/>
                    </a:cubicBezTo>
                    <a:cubicBezTo>
                      <a:pt x="74874" y="49"/>
                      <a:pt x="99204" y="503"/>
                      <a:pt x="123600" y="697"/>
                    </a:cubicBezTo>
                    <a:cubicBezTo>
                      <a:pt x="129504" y="762"/>
                      <a:pt x="136122" y="-1379"/>
                      <a:pt x="140404" y="4591"/>
                    </a:cubicBezTo>
                    <a:lnTo>
                      <a:pt x="140404" y="4591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raphic 207">
                <a:extLst>
                  <a:ext uri="{FF2B5EF4-FFF2-40B4-BE49-F238E27FC236}">
                    <a16:creationId xmlns:a16="http://schemas.microsoft.com/office/drawing/2014/main" id="{E2CD9DB8-A99E-3FC7-6B3D-809432FEBE36}"/>
                  </a:ext>
                </a:extLst>
              </p:cNvPr>
              <p:cNvSpPr/>
              <p:nvPr/>
            </p:nvSpPr>
            <p:spPr>
              <a:xfrm>
                <a:off x="6031399" y="3645175"/>
                <a:ext cx="134241" cy="3059"/>
              </a:xfrm>
              <a:custGeom>
                <a:avLst/>
                <a:gdLst>
                  <a:gd name="connsiteX0" fmla="*/ 134240 w 134240"/>
                  <a:gd name="connsiteY0" fmla="*/ 2476 h 3059"/>
                  <a:gd name="connsiteX1" fmla="*/ 0 w 134240"/>
                  <a:gd name="connsiteY1" fmla="*/ 3060 h 3059"/>
                  <a:gd name="connsiteX2" fmla="*/ 9797 w 134240"/>
                  <a:gd name="connsiteY2" fmla="*/ 10 h 3059"/>
                  <a:gd name="connsiteX3" fmla="*/ 125871 w 134240"/>
                  <a:gd name="connsiteY3" fmla="*/ 140 h 3059"/>
                  <a:gd name="connsiteX4" fmla="*/ 134240 w 134240"/>
                  <a:gd name="connsiteY4" fmla="*/ 2476 h 3059"/>
                  <a:gd name="connsiteX5" fmla="*/ 134240 w 134240"/>
                  <a:gd name="connsiteY5" fmla="*/ 2476 h 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240" h="3059">
                    <a:moveTo>
                      <a:pt x="134240" y="2476"/>
                    </a:moveTo>
                    <a:cubicBezTo>
                      <a:pt x="89472" y="2670"/>
                      <a:pt x="44704" y="2865"/>
                      <a:pt x="0" y="3060"/>
                    </a:cubicBezTo>
                    <a:cubicBezTo>
                      <a:pt x="2401" y="335"/>
                      <a:pt x="6034" y="10"/>
                      <a:pt x="9797" y="10"/>
                    </a:cubicBezTo>
                    <a:cubicBezTo>
                      <a:pt x="48467" y="10"/>
                      <a:pt x="87201" y="-55"/>
                      <a:pt x="125871" y="140"/>
                    </a:cubicBezTo>
                    <a:cubicBezTo>
                      <a:pt x="128661" y="140"/>
                      <a:pt x="131450" y="1632"/>
                      <a:pt x="134240" y="2476"/>
                    </a:cubicBezTo>
                    <a:lnTo>
                      <a:pt x="134240" y="2476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raphic 207">
                <a:extLst>
                  <a:ext uri="{FF2B5EF4-FFF2-40B4-BE49-F238E27FC236}">
                    <a16:creationId xmlns:a16="http://schemas.microsoft.com/office/drawing/2014/main" id="{98C2AED6-085F-7632-91AB-61CD5B32DAB8}"/>
                  </a:ext>
                </a:extLst>
              </p:cNvPr>
              <p:cNvSpPr/>
              <p:nvPr/>
            </p:nvSpPr>
            <p:spPr>
              <a:xfrm>
                <a:off x="5924603" y="3544474"/>
                <a:ext cx="28966" cy="29018"/>
              </a:xfrm>
              <a:custGeom>
                <a:avLst/>
                <a:gdLst>
                  <a:gd name="connsiteX0" fmla="*/ 21800 w 28966"/>
                  <a:gd name="connsiteY0" fmla="*/ 29018 h 29018"/>
                  <a:gd name="connsiteX1" fmla="*/ 6748 w 28966"/>
                  <a:gd name="connsiteY1" fmla="*/ 23828 h 29018"/>
                  <a:gd name="connsiteX2" fmla="*/ 20827 w 28966"/>
                  <a:gd name="connsiteY2" fmla="*/ 10657 h 29018"/>
                  <a:gd name="connsiteX3" fmla="*/ 0 w 28966"/>
                  <a:gd name="connsiteY3" fmla="*/ 6050 h 29018"/>
                  <a:gd name="connsiteX4" fmla="*/ 23876 w 28966"/>
                  <a:gd name="connsiteY4" fmla="*/ 2676 h 29018"/>
                  <a:gd name="connsiteX5" fmla="*/ 25434 w 28966"/>
                  <a:gd name="connsiteY5" fmla="*/ 25969 h 29018"/>
                  <a:gd name="connsiteX6" fmla="*/ 21800 w 28966"/>
                  <a:gd name="connsiteY6" fmla="*/ 29018 h 29018"/>
                  <a:gd name="connsiteX7" fmla="*/ 21800 w 28966"/>
                  <a:gd name="connsiteY7" fmla="*/ 29018 h 2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66" h="29018">
                    <a:moveTo>
                      <a:pt x="21800" y="29018"/>
                    </a:moveTo>
                    <a:cubicBezTo>
                      <a:pt x="16869" y="27331"/>
                      <a:pt x="11873" y="25579"/>
                      <a:pt x="6748" y="23828"/>
                    </a:cubicBezTo>
                    <a:cubicBezTo>
                      <a:pt x="9602" y="17080"/>
                      <a:pt x="23747" y="21103"/>
                      <a:pt x="20827" y="10657"/>
                    </a:cubicBezTo>
                    <a:cubicBezTo>
                      <a:pt x="18297" y="1768"/>
                      <a:pt x="8824" y="7348"/>
                      <a:pt x="0" y="6050"/>
                    </a:cubicBezTo>
                    <a:cubicBezTo>
                      <a:pt x="9278" y="-1476"/>
                      <a:pt x="16999" y="-1217"/>
                      <a:pt x="23876" y="2676"/>
                    </a:cubicBezTo>
                    <a:cubicBezTo>
                      <a:pt x="35555" y="9294"/>
                      <a:pt x="23163" y="18248"/>
                      <a:pt x="25434" y="25969"/>
                    </a:cubicBezTo>
                    <a:cubicBezTo>
                      <a:pt x="24655" y="27461"/>
                      <a:pt x="23422" y="28434"/>
                      <a:pt x="21800" y="29018"/>
                    </a:cubicBezTo>
                    <a:lnTo>
                      <a:pt x="21800" y="29018"/>
                    </a:lnTo>
                    <a:close/>
                  </a:path>
                </a:pathLst>
              </a:custGeom>
              <a:solidFill>
                <a:srgbClr val="FDE3E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raphic 207">
                <a:extLst>
                  <a:ext uri="{FF2B5EF4-FFF2-40B4-BE49-F238E27FC236}">
                    <a16:creationId xmlns:a16="http://schemas.microsoft.com/office/drawing/2014/main" id="{68D3F456-2C3C-D919-FB21-5D4D50F46755}"/>
                  </a:ext>
                </a:extLst>
              </p:cNvPr>
              <p:cNvSpPr/>
              <p:nvPr/>
            </p:nvSpPr>
            <p:spPr>
              <a:xfrm>
                <a:off x="6017643" y="3610021"/>
                <a:ext cx="73252" cy="1557"/>
              </a:xfrm>
              <a:custGeom>
                <a:avLst/>
                <a:gdLst>
                  <a:gd name="connsiteX0" fmla="*/ 73252 w 73251"/>
                  <a:gd name="connsiteY0" fmla="*/ 1557 h 1557"/>
                  <a:gd name="connsiteX1" fmla="*/ 0 w 73251"/>
                  <a:gd name="connsiteY1" fmla="*/ 1557 h 1557"/>
                  <a:gd name="connsiteX2" fmla="*/ 0 w 73251"/>
                  <a:gd name="connsiteY2" fmla="*/ 0 h 1557"/>
                  <a:gd name="connsiteX3" fmla="*/ 73252 w 73251"/>
                  <a:gd name="connsiteY3" fmla="*/ 0 h 1557"/>
                  <a:gd name="connsiteX4" fmla="*/ 73252 w 73251"/>
                  <a:gd name="connsiteY4" fmla="*/ 1557 h 1557"/>
                  <a:gd name="connsiteX5" fmla="*/ 73252 w 73251"/>
                  <a:gd name="connsiteY5" fmla="*/ 1557 h 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51" h="1557">
                    <a:moveTo>
                      <a:pt x="73252" y="1557"/>
                    </a:moveTo>
                    <a:cubicBezTo>
                      <a:pt x="48856" y="1557"/>
                      <a:pt x="24396" y="1557"/>
                      <a:pt x="0" y="1557"/>
                    </a:cubicBezTo>
                    <a:cubicBezTo>
                      <a:pt x="0" y="1038"/>
                      <a:pt x="0" y="584"/>
                      <a:pt x="0" y="0"/>
                    </a:cubicBezTo>
                    <a:cubicBezTo>
                      <a:pt x="24396" y="0"/>
                      <a:pt x="48856" y="0"/>
                      <a:pt x="73252" y="0"/>
                    </a:cubicBezTo>
                    <a:cubicBezTo>
                      <a:pt x="73252" y="519"/>
                      <a:pt x="73252" y="1038"/>
                      <a:pt x="73252" y="1557"/>
                    </a:cubicBezTo>
                    <a:lnTo>
                      <a:pt x="73252" y="1557"/>
                    </a:lnTo>
                    <a:close/>
                  </a:path>
                </a:pathLst>
              </a:custGeom>
              <a:solidFill>
                <a:srgbClr val="E9374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raphic 207">
                <a:extLst>
                  <a:ext uri="{FF2B5EF4-FFF2-40B4-BE49-F238E27FC236}">
                    <a16:creationId xmlns:a16="http://schemas.microsoft.com/office/drawing/2014/main" id="{40783D1B-0B5C-00E1-F3A5-1C1228333C2B}"/>
                  </a:ext>
                </a:extLst>
              </p:cNvPr>
              <p:cNvSpPr/>
              <p:nvPr/>
            </p:nvSpPr>
            <p:spPr>
              <a:xfrm>
                <a:off x="5924539" y="3570377"/>
                <a:ext cx="32075" cy="24373"/>
              </a:xfrm>
              <a:custGeom>
                <a:avLst/>
                <a:gdLst>
                  <a:gd name="connsiteX0" fmla="*/ 22189 w 32075"/>
                  <a:gd name="connsiteY0" fmla="*/ 3309 h 24373"/>
                  <a:gd name="connsiteX1" fmla="*/ 25758 w 32075"/>
                  <a:gd name="connsiteY1" fmla="*/ 0 h 24373"/>
                  <a:gd name="connsiteX2" fmla="*/ 27250 w 32075"/>
                  <a:gd name="connsiteY2" fmla="*/ 19140 h 24373"/>
                  <a:gd name="connsiteX3" fmla="*/ 0 w 32075"/>
                  <a:gd name="connsiteY3" fmla="*/ 19724 h 24373"/>
                  <a:gd name="connsiteX4" fmla="*/ 22189 w 32075"/>
                  <a:gd name="connsiteY4" fmla="*/ 3309 h 24373"/>
                  <a:gd name="connsiteX5" fmla="*/ 22189 w 32075"/>
                  <a:gd name="connsiteY5" fmla="*/ 3309 h 2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5" h="24373">
                    <a:moveTo>
                      <a:pt x="22189" y="3309"/>
                    </a:moveTo>
                    <a:cubicBezTo>
                      <a:pt x="23357" y="2206"/>
                      <a:pt x="24590" y="1168"/>
                      <a:pt x="25758" y="0"/>
                    </a:cubicBezTo>
                    <a:cubicBezTo>
                      <a:pt x="34647" y="5710"/>
                      <a:pt x="33219" y="13236"/>
                      <a:pt x="27250" y="19140"/>
                    </a:cubicBezTo>
                    <a:cubicBezTo>
                      <a:pt x="19010" y="27250"/>
                      <a:pt x="9537" y="24720"/>
                      <a:pt x="0" y="19724"/>
                    </a:cubicBezTo>
                    <a:cubicBezTo>
                      <a:pt x="8629" y="15183"/>
                      <a:pt x="27964" y="26537"/>
                      <a:pt x="22189" y="3309"/>
                    </a:cubicBezTo>
                    <a:lnTo>
                      <a:pt x="22189" y="3309"/>
                    </a:lnTo>
                    <a:close/>
                  </a:path>
                </a:pathLst>
              </a:custGeom>
              <a:solidFill>
                <a:srgbClr val="FDE6E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raphic 207">
                <a:extLst>
                  <a:ext uri="{FF2B5EF4-FFF2-40B4-BE49-F238E27FC236}">
                    <a16:creationId xmlns:a16="http://schemas.microsoft.com/office/drawing/2014/main" id="{099AD08D-4808-7641-1F71-1B7AE6EFD1E3}"/>
                  </a:ext>
                </a:extLst>
              </p:cNvPr>
              <p:cNvSpPr/>
              <p:nvPr/>
            </p:nvSpPr>
            <p:spPr>
              <a:xfrm>
                <a:off x="6113758" y="3544471"/>
                <a:ext cx="15262" cy="48809"/>
              </a:xfrm>
              <a:custGeom>
                <a:avLst/>
                <a:gdLst>
                  <a:gd name="connsiteX0" fmla="*/ 2702 w 15262"/>
                  <a:gd name="connsiteY0" fmla="*/ 9881 h 48809"/>
                  <a:gd name="connsiteX1" fmla="*/ 7309 w 15262"/>
                  <a:gd name="connsiteY1" fmla="*/ 732 h 48809"/>
                  <a:gd name="connsiteX2" fmla="*/ 14057 w 15262"/>
                  <a:gd name="connsiteY2" fmla="*/ 3587 h 48809"/>
                  <a:gd name="connsiteX3" fmla="*/ 10618 w 15262"/>
                  <a:gd name="connsiteY3" fmla="*/ 48810 h 48809"/>
                  <a:gd name="connsiteX4" fmla="*/ 6919 w 15262"/>
                  <a:gd name="connsiteY4" fmla="*/ 13514 h 48809"/>
                  <a:gd name="connsiteX5" fmla="*/ 2702 w 15262"/>
                  <a:gd name="connsiteY5" fmla="*/ 9881 h 48809"/>
                  <a:gd name="connsiteX6" fmla="*/ 2702 w 15262"/>
                  <a:gd name="connsiteY6" fmla="*/ 9881 h 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2" h="48809">
                    <a:moveTo>
                      <a:pt x="2702" y="9881"/>
                    </a:moveTo>
                    <a:cubicBezTo>
                      <a:pt x="-4240" y="2549"/>
                      <a:pt x="4000" y="2419"/>
                      <a:pt x="7309" y="732"/>
                    </a:cubicBezTo>
                    <a:cubicBezTo>
                      <a:pt x="9839" y="-565"/>
                      <a:pt x="14446" y="-436"/>
                      <a:pt x="14057" y="3587"/>
                    </a:cubicBezTo>
                    <a:cubicBezTo>
                      <a:pt x="12824" y="18640"/>
                      <a:pt x="19377" y="34341"/>
                      <a:pt x="10618" y="48810"/>
                    </a:cubicBezTo>
                    <a:cubicBezTo>
                      <a:pt x="3805" y="37585"/>
                      <a:pt x="8671" y="25193"/>
                      <a:pt x="6919" y="13514"/>
                    </a:cubicBezTo>
                    <a:cubicBezTo>
                      <a:pt x="6271" y="11438"/>
                      <a:pt x="4714" y="10464"/>
                      <a:pt x="2702" y="9881"/>
                    </a:cubicBezTo>
                    <a:lnTo>
                      <a:pt x="2702" y="9881"/>
                    </a:lnTo>
                    <a:close/>
                  </a:path>
                </a:pathLst>
              </a:custGeom>
              <a:solidFill>
                <a:srgbClr val="FEF4F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raphic 207">
                <a:extLst>
                  <a:ext uri="{FF2B5EF4-FFF2-40B4-BE49-F238E27FC236}">
                    <a16:creationId xmlns:a16="http://schemas.microsoft.com/office/drawing/2014/main" id="{FF74BD30-E060-1459-B78E-B3A14BBE7752}"/>
                  </a:ext>
                </a:extLst>
              </p:cNvPr>
              <p:cNvSpPr/>
              <p:nvPr/>
            </p:nvSpPr>
            <p:spPr>
              <a:xfrm>
                <a:off x="6118348" y="3552080"/>
                <a:ext cx="6101" cy="41201"/>
              </a:xfrm>
              <a:custGeom>
                <a:avLst/>
                <a:gdLst>
                  <a:gd name="connsiteX0" fmla="*/ 2004 w 6101"/>
                  <a:gd name="connsiteY0" fmla="*/ 0 h 41200"/>
                  <a:gd name="connsiteX1" fmla="*/ 5443 w 6101"/>
                  <a:gd name="connsiteY1" fmla="*/ 41200 h 41200"/>
                  <a:gd name="connsiteX2" fmla="*/ 1939 w 6101"/>
                  <a:gd name="connsiteY2" fmla="*/ 40681 h 41200"/>
                  <a:gd name="connsiteX3" fmla="*/ 2004 w 6101"/>
                  <a:gd name="connsiteY3" fmla="*/ 0 h 41200"/>
                  <a:gd name="connsiteX4" fmla="*/ 2004 w 6101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1" h="41200">
                    <a:moveTo>
                      <a:pt x="2004" y="0"/>
                    </a:moveTo>
                    <a:cubicBezTo>
                      <a:pt x="10114" y="13041"/>
                      <a:pt x="3302" y="27575"/>
                      <a:pt x="5443" y="41200"/>
                    </a:cubicBezTo>
                    <a:cubicBezTo>
                      <a:pt x="4275" y="41005"/>
                      <a:pt x="3042" y="40876"/>
                      <a:pt x="1939" y="40681"/>
                    </a:cubicBezTo>
                    <a:cubicBezTo>
                      <a:pt x="-527" y="27121"/>
                      <a:pt x="-786" y="13560"/>
                      <a:pt x="2004" y="0"/>
                    </a:cubicBez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F8C6C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raphic 207">
                <a:extLst>
                  <a:ext uri="{FF2B5EF4-FFF2-40B4-BE49-F238E27FC236}">
                    <a16:creationId xmlns:a16="http://schemas.microsoft.com/office/drawing/2014/main" id="{EBD5EAB3-348D-F12B-BAAB-588F0B75A017}"/>
                  </a:ext>
                </a:extLst>
              </p:cNvPr>
              <p:cNvSpPr/>
              <p:nvPr/>
            </p:nvSpPr>
            <p:spPr>
              <a:xfrm>
                <a:off x="6116848" y="3552080"/>
                <a:ext cx="3050" cy="41201"/>
              </a:xfrm>
              <a:custGeom>
                <a:avLst/>
                <a:gdLst>
                  <a:gd name="connsiteX0" fmla="*/ 3049 w 3049"/>
                  <a:gd name="connsiteY0" fmla="*/ 0 h 41200"/>
                  <a:gd name="connsiteX1" fmla="*/ 2919 w 3049"/>
                  <a:gd name="connsiteY1" fmla="*/ 41200 h 41200"/>
                  <a:gd name="connsiteX2" fmla="*/ 0 w 3049"/>
                  <a:gd name="connsiteY2" fmla="*/ 2012 h 41200"/>
                  <a:gd name="connsiteX3" fmla="*/ 3049 w 3049"/>
                  <a:gd name="connsiteY3" fmla="*/ 0 h 41200"/>
                  <a:gd name="connsiteX4" fmla="*/ 3049 w 3049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" h="41200">
                    <a:moveTo>
                      <a:pt x="3049" y="0"/>
                    </a:moveTo>
                    <a:cubicBezTo>
                      <a:pt x="2984" y="13755"/>
                      <a:pt x="2984" y="27445"/>
                      <a:pt x="2919" y="41200"/>
                    </a:cubicBezTo>
                    <a:cubicBezTo>
                      <a:pt x="-2206" y="28808"/>
                      <a:pt x="2206" y="14858"/>
                      <a:pt x="0" y="2012"/>
                    </a:cubicBezTo>
                    <a:cubicBezTo>
                      <a:pt x="1038" y="1363"/>
                      <a:pt x="2011" y="649"/>
                      <a:pt x="3049" y="0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E7323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15" name="Graphic 207">
                <a:extLst>
                  <a:ext uri="{FF2B5EF4-FFF2-40B4-BE49-F238E27FC236}">
                    <a16:creationId xmlns:a16="http://schemas.microsoft.com/office/drawing/2014/main" id="{37E974E4-6A77-451A-1527-ECF98719A0C3}"/>
                  </a:ext>
                </a:extLst>
              </p:cNvPr>
              <p:cNvGrpSpPr/>
              <p:nvPr/>
            </p:nvGrpSpPr>
            <p:grpSpPr>
              <a:xfrm>
                <a:off x="5419477" y="2570954"/>
                <a:ext cx="375393" cy="321967"/>
                <a:chOff x="5419457" y="2570954"/>
                <a:chExt cx="375392" cy="321966"/>
              </a:xfrm>
              <a:solidFill>
                <a:srgbClr val="1E8EA8"/>
              </a:solidFill>
            </p:grpSpPr>
            <p:sp>
              <p:nvSpPr>
                <p:cNvPr id="151" name="Freeform: Shape 198">
                  <a:extLst>
                    <a:ext uri="{FF2B5EF4-FFF2-40B4-BE49-F238E27FC236}">
                      <a16:creationId xmlns:a16="http://schemas.microsoft.com/office/drawing/2014/main" id="{132BC3CB-2737-68DB-AB2E-A89D03B6823A}"/>
                    </a:ext>
                  </a:extLst>
                </p:cNvPr>
                <p:cNvSpPr/>
                <p:nvPr/>
              </p:nvSpPr>
              <p:spPr>
                <a:xfrm>
                  <a:off x="5419457" y="2570954"/>
                  <a:ext cx="375392" cy="321966"/>
                </a:xfrm>
                <a:custGeom>
                  <a:avLst/>
                  <a:gdLst>
                    <a:gd name="connsiteX0" fmla="*/ 374323 w 375392"/>
                    <a:gd name="connsiteY0" fmla="*/ 136626 h 321966"/>
                    <a:gd name="connsiteX1" fmla="*/ 291533 w 375392"/>
                    <a:gd name="connsiteY1" fmla="*/ 48387 h 321966"/>
                    <a:gd name="connsiteX2" fmla="*/ 277000 w 375392"/>
                    <a:gd name="connsiteY2" fmla="*/ 36124 h 321966"/>
                    <a:gd name="connsiteX3" fmla="*/ 229117 w 375392"/>
                    <a:gd name="connsiteY3" fmla="*/ 504 h 321966"/>
                    <a:gd name="connsiteX4" fmla="*/ 149442 w 375392"/>
                    <a:gd name="connsiteY4" fmla="*/ 569 h 321966"/>
                    <a:gd name="connsiteX5" fmla="*/ 108632 w 375392"/>
                    <a:gd name="connsiteY5" fmla="*/ 29506 h 321966"/>
                    <a:gd name="connsiteX6" fmla="*/ 81381 w 375392"/>
                    <a:gd name="connsiteY6" fmla="*/ 48257 h 321966"/>
                    <a:gd name="connsiteX7" fmla="*/ 20 w 375392"/>
                    <a:gd name="connsiteY7" fmla="*/ 130138 h 321966"/>
                    <a:gd name="connsiteX8" fmla="*/ 149 w 375392"/>
                    <a:gd name="connsiteY8" fmla="*/ 237322 h 321966"/>
                    <a:gd name="connsiteX9" fmla="*/ 84561 w 375392"/>
                    <a:gd name="connsiteY9" fmla="*/ 321798 h 321966"/>
                    <a:gd name="connsiteX10" fmla="*/ 186490 w 375392"/>
                    <a:gd name="connsiteY10" fmla="*/ 321798 h 321966"/>
                    <a:gd name="connsiteX11" fmla="*/ 294064 w 375392"/>
                    <a:gd name="connsiteY11" fmla="*/ 321669 h 321966"/>
                    <a:gd name="connsiteX12" fmla="*/ 371403 w 375392"/>
                    <a:gd name="connsiteY12" fmla="*/ 256268 h 321966"/>
                    <a:gd name="connsiteX13" fmla="*/ 374323 w 375392"/>
                    <a:gd name="connsiteY13" fmla="*/ 136626 h 321966"/>
                    <a:gd name="connsiteX14" fmla="*/ 190902 w 375392"/>
                    <a:gd name="connsiteY14" fmla="*/ 262432 h 321966"/>
                    <a:gd name="connsiteX15" fmla="*/ 111941 w 375392"/>
                    <a:gd name="connsiteY15" fmla="*/ 181459 h 321966"/>
                    <a:gd name="connsiteX16" fmla="*/ 192135 w 375392"/>
                    <a:gd name="connsiteY16" fmla="*/ 102303 h 321966"/>
                    <a:gd name="connsiteX17" fmla="*/ 271550 w 375392"/>
                    <a:gd name="connsiteY17" fmla="*/ 182303 h 321966"/>
                    <a:gd name="connsiteX18" fmla="*/ 190902 w 375392"/>
                    <a:gd name="connsiteY18" fmla="*/ 262432 h 321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5392" h="321966">
                      <a:moveTo>
                        <a:pt x="374323" y="136626"/>
                      </a:moveTo>
                      <a:cubicBezTo>
                        <a:pt x="375166" y="80438"/>
                        <a:pt x="347072" y="50852"/>
                        <a:pt x="291533" y="48387"/>
                      </a:cubicBezTo>
                      <a:cubicBezTo>
                        <a:pt x="282255" y="47933"/>
                        <a:pt x="279465" y="44689"/>
                        <a:pt x="277000" y="36124"/>
                      </a:cubicBezTo>
                      <a:cubicBezTo>
                        <a:pt x="270447" y="13091"/>
                        <a:pt x="253902" y="1023"/>
                        <a:pt x="229117" y="504"/>
                      </a:cubicBezTo>
                      <a:cubicBezTo>
                        <a:pt x="202581" y="-80"/>
                        <a:pt x="175979" y="-275"/>
                        <a:pt x="149442" y="569"/>
                      </a:cubicBezTo>
                      <a:cubicBezTo>
                        <a:pt x="129913" y="1153"/>
                        <a:pt x="113952" y="10431"/>
                        <a:pt x="108632" y="29506"/>
                      </a:cubicBezTo>
                      <a:cubicBezTo>
                        <a:pt x="104350" y="45143"/>
                        <a:pt x="96629" y="49944"/>
                        <a:pt x="81381" y="48257"/>
                      </a:cubicBezTo>
                      <a:cubicBezTo>
                        <a:pt x="34083" y="42807"/>
                        <a:pt x="-954" y="84720"/>
                        <a:pt x="20" y="130138"/>
                      </a:cubicBezTo>
                      <a:cubicBezTo>
                        <a:pt x="733" y="165823"/>
                        <a:pt x="149" y="201573"/>
                        <a:pt x="149" y="237322"/>
                      </a:cubicBezTo>
                      <a:cubicBezTo>
                        <a:pt x="149" y="288514"/>
                        <a:pt x="33174" y="321604"/>
                        <a:pt x="84561" y="321798"/>
                      </a:cubicBezTo>
                      <a:cubicBezTo>
                        <a:pt x="118494" y="321928"/>
                        <a:pt x="152492" y="321798"/>
                        <a:pt x="186490" y="321798"/>
                      </a:cubicBezTo>
                      <a:cubicBezTo>
                        <a:pt x="222369" y="321798"/>
                        <a:pt x="258184" y="322253"/>
                        <a:pt x="294064" y="321669"/>
                      </a:cubicBezTo>
                      <a:cubicBezTo>
                        <a:pt x="334355" y="321085"/>
                        <a:pt x="364201" y="295781"/>
                        <a:pt x="371403" y="256268"/>
                      </a:cubicBezTo>
                      <a:cubicBezTo>
                        <a:pt x="378605" y="216690"/>
                        <a:pt x="373738" y="176593"/>
                        <a:pt x="374323" y="136626"/>
                      </a:cubicBezTo>
                      <a:close/>
                      <a:moveTo>
                        <a:pt x="190902" y="262432"/>
                      </a:moveTo>
                      <a:cubicBezTo>
                        <a:pt x="151519" y="264183"/>
                        <a:pt x="105907" y="223048"/>
                        <a:pt x="111941" y="181459"/>
                      </a:cubicBezTo>
                      <a:cubicBezTo>
                        <a:pt x="106231" y="142725"/>
                        <a:pt x="149507" y="101655"/>
                        <a:pt x="192135" y="102303"/>
                      </a:cubicBezTo>
                      <a:cubicBezTo>
                        <a:pt x="229636" y="102887"/>
                        <a:pt x="273302" y="141103"/>
                        <a:pt x="271550" y="182303"/>
                      </a:cubicBezTo>
                      <a:cubicBezTo>
                        <a:pt x="269603" y="227395"/>
                        <a:pt x="236319" y="260485"/>
                        <a:pt x="190902" y="26243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2" name="Freeform: Shape 199">
                  <a:extLst>
                    <a:ext uri="{FF2B5EF4-FFF2-40B4-BE49-F238E27FC236}">
                      <a16:creationId xmlns:a16="http://schemas.microsoft.com/office/drawing/2014/main" id="{85E9B06F-3B46-4D0F-759A-242F7BA04F2E}"/>
                    </a:ext>
                  </a:extLst>
                </p:cNvPr>
                <p:cNvSpPr/>
                <p:nvPr/>
              </p:nvSpPr>
              <p:spPr>
                <a:xfrm>
                  <a:off x="5549171" y="2693044"/>
                  <a:ext cx="123541" cy="122113"/>
                </a:xfrm>
                <a:custGeom>
                  <a:avLst/>
                  <a:gdLst>
                    <a:gd name="connsiteX0" fmla="*/ 61707 w 123541"/>
                    <a:gd name="connsiteY0" fmla="*/ 2 h 122113"/>
                    <a:gd name="connsiteX1" fmla="*/ 4 w 123541"/>
                    <a:gd name="connsiteY1" fmla="*/ 57487 h 122113"/>
                    <a:gd name="connsiteX2" fmla="*/ 59177 w 123541"/>
                    <a:gd name="connsiteY2" fmla="*/ 122109 h 122113"/>
                    <a:gd name="connsiteX3" fmla="*/ 123539 w 123541"/>
                    <a:gd name="connsiteY3" fmla="*/ 59758 h 122113"/>
                    <a:gd name="connsiteX4" fmla="*/ 61707 w 123541"/>
                    <a:gd name="connsiteY4" fmla="*/ 2 h 12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541" h="122113">
                      <a:moveTo>
                        <a:pt x="61707" y="2"/>
                      </a:moveTo>
                      <a:cubicBezTo>
                        <a:pt x="27255" y="-258"/>
                        <a:pt x="394" y="24787"/>
                        <a:pt x="4" y="57487"/>
                      </a:cubicBezTo>
                      <a:cubicBezTo>
                        <a:pt x="-385" y="93821"/>
                        <a:pt x="25179" y="121720"/>
                        <a:pt x="59177" y="122109"/>
                      </a:cubicBezTo>
                      <a:cubicBezTo>
                        <a:pt x="94213" y="122499"/>
                        <a:pt x="123345" y="94275"/>
                        <a:pt x="123539" y="59758"/>
                      </a:cubicBezTo>
                      <a:cubicBezTo>
                        <a:pt x="123799" y="26279"/>
                        <a:pt x="96808" y="261"/>
                        <a:pt x="61707" y="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16" name="Graphic 207">
                <a:extLst>
                  <a:ext uri="{FF2B5EF4-FFF2-40B4-BE49-F238E27FC236}">
                    <a16:creationId xmlns:a16="http://schemas.microsoft.com/office/drawing/2014/main" id="{E794B837-5E8B-953A-5815-3FAF4BDD4E06}"/>
                  </a:ext>
                </a:extLst>
              </p:cNvPr>
              <p:cNvSpPr/>
              <p:nvPr/>
            </p:nvSpPr>
            <p:spPr>
              <a:xfrm>
                <a:off x="4496420" y="842100"/>
                <a:ext cx="2257827" cy="14598"/>
              </a:xfrm>
              <a:custGeom>
                <a:avLst/>
                <a:gdLst>
                  <a:gd name="connsiteX0" fmla="*/ 0 w 2257819"/>
                  <a:gd name="connsiteY0" fmla="*/ 0 h 14598"/>
                  <a:gd name="connsiteX1" fmla="*/ 2257820 w 2257819"/>
                  <a:gd name="connsiteY1" fmla="*/ 0 h 14598"/>
                  <a:gd name="connsiteX2" fmla="*/ 2257820 w 2257819"/>
                  <a:gd name="connsiteY2" fmla="*/ 14598 h 14598"/>
                  <a:gd name="connsiteX3" fmla="*/ 0 w 2257819"/>
                  <a:gd name="connsiteY3" fmla="*/ 14598 h 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819" h="14598">
                    <a:moveTo>
                      <a:pt x="0" y="0"/>
                    </a:moveTo>
                    <a:lnTo>
                      <a:pt x="2257820" y="0"/>
                    </a:lnTo>
                    <a:lnTo>
                      <a:pt x="2257820" y="14598"/>
                    </a:lnTo>
                    <a:lnTo>
                      <a:pt x="0" y="14598"/>
                    </a:ln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raphic 207">
                <a:extLst>
                  <a:ext uri="{FF2B5EF4-FFF2-40B4-BE49-F238E27FC236}">
                    <a16:creationId xmlns:a16="http://schemas.microsoft.com/office/drawing/2014/main" id="{CA0DCCDD-9E2D-0A99-008F-8D16CDBD55D6}"/>
                  </a:ext>
                </a:extLst>
              </p:cNvPr>
              <p:cNvSpPr/>
              <p:nvPr/>
            </p:nvSpPr>
            <p:spPr>
              <a:xfrm>
                <a:off x="6409789" y="1587980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raphic 207">
                <a:extLst>
                  <a:ext uri="{FF2B5EF4-FFF2-40B4-BE49-F238E27FC236}">
                    <a16:creationId xmlns:a16="http://schemas.microsoft.com/office/drawing/2014/main" id="{12F21CC1-A0C7-32C5-F6DC-F23BA9F07589}"/>
                  </a:ext>
                </a:extLst>
              </p:cNvPr>
              <p:cNvSpPr/>
              <p:nvPr/>
            </p:nvSpPr>
            <p:spPr>
              <a:xfrm>
                <a:off x="6409789" y="1619253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raphic 207">
                <a:extLst>
                  <a:ext uri="{FF2B5EF4-FFF2-40B4-BE49-F238E27FC236}">
                    <a16:creationId xmlns:a16="http://schemas.microsoft.com/office/drawing/2014/main" id="{3967FC72-DC7D-18BA-3FF8-84784449DFF2}"/>
                  </a:ext>
                </a:extLst>
              </p:cNvPr>
              <p:cNvSpPr/>
              <p:nvPr/>
            </p:nvSpPr>
            <p:spPr>
              <a:xfrm>
                <a:off x="6409789" y="1651305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Rectangle: Rounded Corners 135">
                <a:extLst>
                  <a:ext uri="{FF2B5EF4-FFF2-40B4-BE49-F238E27FC236}">
                    <a16:creationId xmlns:a16="http://schemas.microsoft.com/office/drawing/2014/main" id="{46609EF9-C18A-9B64-55D2-300A94DC46B0}"/>
                  </a:ext>
                </a:extLst>
              </p:cNvPr>
              <p:cNvSpPr/>
              <p:nvPr/>
            </p:nvSpPr>
            <p:spPr>
              <a:xfrm>
                <a:off x="4920685" y="1609947"/>
                <a:ext cx="364636" cy="48687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Rectangle: Rounded Corners 136">
                <a:extLst>
                  <a:ext uri="{FF2B5EF4-FFF2-40B4-BE49-F238E27FC236}">
                    <a16:creationId xmlns:a16="http://schemas.microsoft.com/office/drawing/2014/main" id="{DA5451B9-6789-DE97-A8A6-31914B1AD7FA}"/>
                  </a:ext>
                </a:extLst>
              </p:cNvPr>
              <p:cNvSpPr/>
              <p:nvPr/>
            </p:nvSpPr>
            <p:spPr>
              <a:xfrm>
                <a:off x="4631150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Rectangle: Rounded Corners 137">
                <a:extLst>
                  <a:ext uri="{FF2B5EF4-FFF2-40B4-BE49-F238E27FC236}">
                    <a16:creationId xmlns:a16="http://schemas.microsoft.com/office/drawing/2014/main" id="{F06B2305-22D2-3EAA-BCCE-51703BAA3AC4}"/>
                  </a:ext>
                </a:extLst>
              </p:cNvPr>
              <p:cNvSpPr/>
              <p:nvPr/>
            </p:nvSpPr>
            <p:spPr>
              <a:xfrm>
                <a:off x="5053737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Rectangle: Rounded Corners 138">
                <a:extLst>
                  <a:ext uri="{FF2B5EF4-FFF2-40B4-BE49-F238E27FC236}">
                    <a16:creationId xmlns:a16="http://schemas.microsoft.com/office/drawing/2014/main" id="{76E90234-327A-7D65-B10B-3B694021711D}"/>
                  </a:ext>
                </a:extLst>
              </p:cNvPr>
              <p:cNvSpPr/>
              <p:nvPr/>
            </p:nvSpPr>
            <p:spPr>
              <a:xfrm>
                <a:off x="5476324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Rectangle: Rounded Corners 139">
                <a:extLst>
                  <a:ext uri="{FF2B5EF4-FFF2-40B4-BE49-F238E27FC236}">
                    <a16:creationId xmlns:a16="http://schemas.microsoft.com/office/drawing/2014/main" id="{93F84DF5-C5C7-01C0-12C3-93226E1C1E9C}"/>
                  </a:ext>
                </a:extLst>
              </p:cNvPr>
              <p:cNvSpPr/>
              <p:nvPr/>
            </p:nvSpPr>
            <p:spPr>
              <a:xfrm>
                <a:off x="5898912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Rectangle: Rounded Corners 149">
                <a:extLst>
                  <a:ext uri="{FF2B5EF4-FFF2-40B4-BE49-F238E27FC236}">
                    <a16:creationId xmlns:a16="http://schemas.microsoft.com/office/drawing/2014/main" id="{A2DBE97E-450C-3204-8F45-1F262CA23E87}"/>
                  </a:ext>
                </a:extLst>
              </p:cNvPr>
              <p:cNvSpPr/>
              <p:nvPr/>
            </p:nvSpPr>
            <p:spPr>
              <a:xfrm>
                <a:off x="6321499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Oval 150">
                <a:extLst>
                  <a:ext uri="{FF2B5EF4-FFF2-40B4-BE49-F238E27FC236}">
                    <a16:creationId xmlns:a16="http://schemas.microsoft.com/office/drawing/2014/main" id="{4BBDDF49-9567-8735-CD9C-D3E9A21D25E2}"/>
                  </a:ext>
                </a:extLst>
              </p:cNvPr>
              <p:cNvSpPr/>
              <p:nvPr/>
            </p:nvSpPr>
            <p:spPr>
              <a:xfrm>
                <a:off x="4627971" y="1035140"/>
                <a:ext cx="289874" cy="289873"/>
              </a:xfrm>
              <a:prstGeom prst="ellipse">
                <a:avLst/>
              </a:pr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27" name="Group 151">
                <a:extLst>
                  <a:ext uri="{FF2B5EF4-FFF2-40B4-BE49-F238E27FC236}">
                    <a16:creationId xmlns:a16="http://schemas.microsoft.com/office/drawing/2014/main" id="{E5021471-696A-3B50-12A1-DF5D2502E421}"/>
                  </a:ext>
                </a:extLst>
              </p:cNvPr>
              <p:cNvGrpSpPr/>
              <p:nvPr/>
            </p:nvGrpSpPr>
            <p:grpSpPr>
              <a:xfrm>
                <a:off x="5027674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9" name="Oval 193">
                  <a:extLst>
                    <a:ext uri="{FF2B5EF4-FFF2-40B4-BE49-F238E27FC236}">
                      <a16:creationId xmlns:a16="http://schemas.microsoft.com/office/drawing/2014/main" id="{F99FF4E6-32EB-0CC0-4644-9FFD308EF9DE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0" name="Oval 196">
                  <a:extLst>
                    <a:ext uri="{FF2B5EF4-FFF2-40B4-BE49-F238E27FC236}">
                      <a16:creationId xmlns:a16="http://schemas.microsoft.com/office/drawing/2014/main" id="{F635CC15-E4D7-2549-B4E4-B73966D84FD8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8" name="Group 158">
                <a:extLst>
                  <a:ext uri="{FF2B5EF4-FFF2-40B4-BE49-F238E27FC236}">
                    <a16:creationId xmlns:a16="http://schemas.microsoft.com/office/drawing/2014/main" id="{9E9A6C6F-C30F-4066-6CF9-E940A233BD7C}"/>
                  </a:ext>
                </a:extLst>
              </p:cNvPr>
              <p:cNvGrpSpPr/>
              <p:nvPr/>
            </p:nvGrpSpPr>
            <p:grpSpPr>
              <a:xfrm>
                <a:off x="545020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7" name="Oval 191">
                  <a:extLst>
                    <a:ext uri="{FF2B5EF4-FFF2-40B4-BE49-F238E27FC236}">
                      <a16:creationId xmlns:a16="http://schemas.microsoft.com/office/drawing/2014/main" id="{FE3B64E5-7C7C-7182-8C18-9720CCC59599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8" name="Oval 192">
                  <a:extLst>
                    <a:ext uri="{FF2B5EF4-FFF2-40B4-BE49-F238E27FC236}">
                      <a16:creationId xmlns:a16="http://schemas.microsoft.com/office/drawing/2014/main" id="{E3D2D955-ADDD-680A-BCD3-109986CD680A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9" name="Group 162">
                <a:extLst>
                  <a:ext uri="{FF2B5EF4-FFF2-40B4-BE49-F238E27FC236}">
                    <a16:creationId xmlns:a16="http://schemas.microsoft.com/office/drawing/2014/main" id="{D2B22490-B175-2D0C-F68C-38C5D5EFCFCC}"/>
                  </a:ext>
                </a:extLst>
              </p:cNvPr>
              <p:cNvGrpSpPr/>
              <p:nvPr/>
            </p:nvGrpSpPr>
            <p:grpSpPr>
              <a:xfrm>
                <a:off x="5872745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5" name="Oval 188">
                  <a:extLst>
                    <a:ext uri="{FF2B5EF4-FFF2-40B4-BE49-F238E27FC236}">
                      <a16:creationId xmlns:a16="http://schemas.microsoft.com/office/drawing/2014/main" id="{3344FE05-6E81-4448-EB34-1CBFA60070A7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6" name="Oval 189">
                  <a:extLst>
                    <a:ext uri="{FF2B5EF4-FFF2-40B4-BE49-F238E27FC236}">
                      <a16:creationId xmlns:a16="http://schemas.microsoft.com/office/drawing/2014/main" id="{50A37243-C0B6-049A-9741-11F4D9309B6C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0" name="Group 164">
                <a:extLst>
                  <a:ext uri="{FF2B5EF4-FFF2-40B4-BE49-F238E27FC236}">
                    <a16:creationId xmlns:a16="http://schemas.microsoft.com/office/drawing/2014/main" id="{E8D625B1-C78D-E4D1-D078-E5E7203A40BE}"/>
                  </a:ext>
                </a:extLst>
              </p:cNvPr>
              <p:cNvGrpSpPr/>
              <p:nvPr/>
            </p:nvGrpSpPr>
            <p:grpSpPr>
              <a:xfrm>
                <a:off x="629527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3" name="Oval 185">
                  <a:extLst>
                    <a:ext uri="{FF2B5EF4-FFF2-40B4-BE49-F238E27FC236}">
                      <a16:creationId xmlns:a16="http://schemas.microsoft.com/office/drawing/2014/main" id="{B33338E1-C474-162B-2383-C01F2D267202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4" name="Oval 187">
                  <a:extLst>
                    <a:ext uri="{FF2B5EF4-FFF2-40B4-BE49-F238E27FC236}">
                      <a16:creationId xmlns:a16="http://schemas.microsoft.com/office/drawing/2014/main" id="{6CD62B5D-9A94-0035-DADE-7B6424DAE39B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31" name="Freeform: Shape 165">
                <a:extLst>
                  <a:ext uri="{FF2B5EF4-FFF2-40B4-BE49-F238E27FC236}">
                    <a16:creationId xmlns:a16="http://schemas.microsoft.com/office/drawing/2014/main" id="{CA4097F6-C7D7-2E2E-210F-99F297E8732D}"/>
                  </a:ext>
                </a:extLst>
              </p:cNvPr>
              <p:cNvSpPr/>
              <p:nvPr/>
            </p:nvSpPr>
            <p:spPr>
              <a:xfrm>
                <a:off x="5121496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: Shape 167">
                <a:extLst>
                  <a:ext uri="{FF2B5EF4-FFF2-40B4-BE49-F238E27FC236}">
                    <a16:creationId xmlns:a16="http://schemas.microsoft.com/office/drawing/2014/main" id="{ED82C353-116B-A495-70E8-C3DBC6B10815}"/>
                  </a:ext>
                </a:extLst>
              </p:cNvPr>
              <p:cNvSpPr/>
              <p:nvPr/>
            </p:nvSpPr>
            <p:spPr>
              <a:xfrm>
                <a:off x="5544031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: Shape 168">
                <a:extLst>
                  <a:ext uri="{FF2B5EF4-FFF2-40B4-BE49-F238E27FC236}">
                    <a16:creationId xmlns:a16="http://schemas.microsoft.com/office/drawing/2014/main" id="{F133FC6A-E7AA-F58F-63DF-33769CA31E0A}"/>
                  </a:ext>
                </a:extLst>
              </p:cNvPr>
              <p:cNvSpPr/>
              <p:nvPr/>
            </p:nvSpPr>
            <p:spPr>
              <a:xfrm>
                <a:off x="5966568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: Shape 175">
                <a:extLst>
                  <a:ext uri="{FF2B5EF4-FFF2-40B4-BE49-F238E27FC236}">
                    <a16:creationId xmlns:a16="http://schemas.microsoft.com/office/drawing/2014/main" id="{FE8D24BE-0997-4DD3-3727-6E06E5123A1D}"/>
                  </a:ext>
                </a:extLst>
              </p:cNvPr>
              <p:cNvSpPr/>
              <p:nvPr/>
            </p:nvSpPr>
            <p:spPr>
              <a:xfrm>
                <a:off x="6389102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5" name="Oval 177">
                <a:extLst>
                  <a:ext uri="{FF2B5EF4-FFF2-40B4-BE49-F238E27FC236}">
                    <a16:creationId xmlns:a16="http://schemas.microsoft.com/office/drawing/2014/main" id="{ADEB54DF-CEAB-37A8-8840-63371B156C2D}"/>
                  </a:ext>
                </a:extLst>
              </p:cNvPr>
              <p:cNvSpPr/>
              <p:nvPr/>
            </p:nvSpPr>
            <p:spPr>
              <a:xfrm>
                <a:off x="4843935" y="1247092"/>
                <a:ext cx="82047" cy="8204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Plus Sign 178">
                <a:extLst>
                  <a:ext uri="{FF2B5EF4-FFF2-40B4-BE49-F238E27FC236}">
                    <a16:creationId xmlns:a16="http://schemas.microsoft.com/office/drawing/2014/main" id="{61EA2B24-88CD-C08D-086B-9EC7FFE6B2FB}"/>
                  </a:ext>
                </a:extLst>
              </p:cNvPr>
              <p:cNvSpPr/>
              <p:nvPr/>
            </p:nvSpPr>
            <p:spPr>
              <a:xfrm>
                <a:off x="4846028" y="1249183"/>
                <a:ext cx="77863" cy="77863"/>
              </a:xfrm>
              <a:prstGeom prst="mathPlus">
                <a:avLst>
                  <a:gd name="adj1" fmla="val 1730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Graphic 411">
                <a:extLst>
                  <a:ext uri="{FF2B5EF4-FFF2-40B4-BE49-F238E27FC236}">
                    <a16:creationId xmlns:a16="http://schemas.microsoft.com/office/drawing/2014/main" id="{4C683424-5530-6CBF-C834-0FD2E7825314}"/>
                  </a:ext>
                </a:extLst>
              </p:cNvPr>
              <p:cNvSpPr/>
              <p:nvPr/>
            </p:nvSpPr>
            <p:spPr>
              <a:xfrm>
                <a:off x="5920026" y="3755666"/>
                <a:ext cx="125049" cy="100135"/>
              </a:xfrm>
              <a:custGeom>
                <a:avLst/>
                <a:gdLst>
                  <a:gd name="connsiteX0" fmla="*/ 170401 w 186562"/>
                  <a:gd name="connsiteY0" fmla="*/ 12144 h 149392"/>
                  <a:gd name="connsiteX1" fmla="*/ 92677 w 186562"/>
                  <a:gd name="connsiteY1" fmla="*/ 29098 h 149392"/>
                  <a:gd name="connsiteX2" fmla="*/ 12381 w 186562"/>
                  <a:gd name="connsiteY2" fmla="*/ 17382 h 149392"/>
                  <a:gd name="connsiteX3" fmla="*/ 29717 w 186562"/>
                  <a:gd name="connsiteY3" fmla="*/ 97392 h 149392"/>
                  <a:gd name="connsiteX4" fmla="*/ 76199 w 186562"/>
                  <a:gd name="connsiteY4" fmla="*/ 140445 h 149392"/>
                  <a:gd name="connsiteX5" fmla="*/ 105441 w 186562"/>
                  <a:gd name="connsiteY5" fmla="*/ 141874 h 149392"/>
                  <a:gd name="connsiteX6" fmla="*/ 162495 w 186562"/>
                  <a:gd name="connsiteY6" fmla="*/ 92630 h 149392"/>
                  <a:gd name="connsiteX7" fmla="*/ 170401 w 186562"/>
                  <a:gd name="connsiteY7" fmla="*/ 12144 h 149392"/>
                  <a:gd name="connsiteX8" fmla="*/ 148303 w 186562"/>
                  <a:gd name="connsiteY8" fmla="*/ 90249 h 149392"/>
                  <a:gd name="connsiteX9" fmla="*/ 102583 w 186562"/>
                  <a:gd name="connsiteY9" fmla="*/ 129682 h 149392"/>
                  <a:gd name="connsiteX10" fmla="*/ 79152 w 186562"/>
                  <a:gd name="connsiteY10" fmla="*/ 128539 h 149392"/>
                  <a:gd name="connsiteX11" fmla="*/ 41909 w 186562"/>
                  <a:gd name="connsiteY11" fmla="*/ 94059 h 149392"/>
                  <a:gd name="connsiteX12" fmla="*/ 22573 w 186562"/>
                  <a:gd name="connsiteY12" fmla="*/ 24621 h 149392"/>
                  <a:gd name="connsiteX13" fmla="*/ 92582 w 186562"/>
                  <a:gd name="connsiteY13" fmla="*/ 41862 h 149392"/>
                  <a:gd name="connsiteX14" fmla="*/ 161829 w 186562"/>
                  <a:gd name="connsiteY14" fmla="*/ 22050 h 149392"/>
                  <a:gd name="connsiteX15" fmla="*/ 148303 w 186562"/>
                  <a:gd name="connsiteY15" fmla="*/ 90249 h 14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562" h="149392">
                    <a:moveTo>
                      <a:pt x="170401" y="12144"/>
                    </a:moveTo>
                    <a:cubicBezTo>
                      <a:pt x="147446" y="-8621"/>
                      <a:pt x="118299" y="-2620"/>
                      <a:pt x="92677" y="29098"/>
                    </a:cubicBezTo>
                    <a:cubicBezTo>
                      <a:pt x="60483" y="428"/>
                      <a:pt x="31717" y="-3477"/>
                      <a:pt x="12381" y="17382"/>
                    </a:cubicBezTo>
                    <a:cubicBezTo>
                      <a:pt x="-8859" y="40147"/>
                      <a:pt x="-2573" y="68722"/>
                      <a:pt x="29717" y="97392"/>
                    </a:cubicBezTo>
                    <a:cubicBezTo>
                      <a:pt x="45433" y="111394"/>
                      <a:pt x="61340" y="125491"/>
                      <a:pt x="76199" y="140445"/>
                    </a:cubicBezTo>
                    <a:cubicBezTo>
                      <a:pt x="86295" y="150447"/>
                      <a:pt x="93630" y="153590"/>
                      <a:pt x="105441" y="141874"/>
                    </a:cubicBezTo>
                    <a:cubicBezTo>
                      <a:pt x="123348" y="124348"/>
                      <a:pt x="143636" y="109203"/>
                      <a:pt x="162495" y="92630"/>
                    </a:cubicBezTo>
                    <a:cubicBezTo>
                      <a:pt x="191356" y="67103"/>
                      <a:pt x="194595" y="33861"/>
                      <a:pt x="170401" y="12144"/>
                    </a:cubicBezTo>
                    <a:close/>
                    <a:moveTo>
                      <a:pt x="148303" y="90249"/>
                    </a:moveTo>
                    <a:cubicBezTo>
                      <a:pt x="133158" y="103488"/>
                      <a:pt x="116966" y="115680"/>
                      <a:pt x="102583" y="129682"/>
                    </a:cubicBezTo>
                    <a:cubicBezTo>
                      <a:pt x="93058" y="139017"/>
                      <a:pt x="87248" y="136540"/>
                      <a:pt x="79152" y="128539"/>
                    </a:cubicBezTo>
                    <a:cubicBezTo>
                      <a:pt x="67245" y="116538"/>
                      <a:pt x="54577" y="105298"/>
                      <a:pt x="41909" y="94059"/>
                    </a:cubicBezTo>
                    <a:cubicBezTo>
                      <a:pt x="16096" y="71008"/>
                      <a:pt x="5619" y="42909"/>
                      <a:pt x="22573" y="24621"/>
                    </a:cubicBezTo>
                    <a:cubicBezTo>
                      <a:pt x="38099" y="7857"/>
                      <a:pt x="66769" y="18811"/>
                      <a:pt x="92582" y="41862"/>
                    </a:cubicBezTo>
                    <a:cubicBezTo>
                      <a:pt x="113156" y="16430"/>
                      <a:pt x="143445" y="5381"/>
                      <a:pt x="161829" y="22050"/>
                    </a:cubicBezTo>
                    <a:cubicBezTo>
                      <a:pt x="181260" y="39480"/>
                      <a:pt x="171544" y="69865"/>
                      <a:pt x="148303" y="902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Graphic 411">
                <a:extLst>
                  <a:ext uri="{FF2B5EF4-FFF2-40B4-BE49-F238E27FC236}">
                    <a16:creationId xmlns:a16="http://schemas.microsoft.com/office/drawing/2014/main" id="{DAC298BE-A8B0-C1BA-317A-CFFD7E1C8A50}"/>
                  </a:ext>
                </a:extLst>
              </p:cNvPr>
              <p:cNvSpPr/>
              <p:nvPr/>
            </p:nvSpPr>
            <p:spPr>
              <a:xfrm>
                <a:off x="4816356" y="3761792"/>
                <a:ext cx="125997" cy="127071"/>
              </a:xfrm>
              <a:custGeom>
                <a:avLst/>
                <a:gdLst>
                  <a:gd name="connsiteX0" fmla="*/ 182389 w 182468"/>
                  <a:gd name="connsiteY0" fmla="*/ 168023 h 184025"/>
                  <a:gd name="connsiteX1" fmla="*/ 182293 w 182468"/>
                  <a:gd name="connsiteY1" fmla="*/ 89728 h 184025"/>
                  <a:gd name="connsiteX2" fmla="*/ 173721 w 182468"/>
                  <a:gd name="connsiteY2" fmla="*/ 71725 h 184025"/>
                  <a:gd name="connsiteX3" fmla="*/ 101521 w 182468"/>
                  <a:gd name="connsiteY3" fmla="*/ 6574 h 184025"/>
                  <a:gd name="connsiteX4" fmla="*/ 91234 w 182468"/>
                  <a:gd name="connsiteY4" fmla="*/ 2 h 184025"/>
                  <a:gd name="connsiteX5" fmla="*/ 80947 w 182468"/>
                  <a:gd name="connsiteY5" fmla="*/ 6574 h 184025"/>
                  <a:gd name="connsiteX6" fmla="*/ 8748 w 182468"/>
                  <a:gd name="connsiteY6" fmla="*/ 71821 h 184025"/>
                  <a:gd name="connsiteX7" fmla="*/ 175 w 182468"/>
                  <a:gd name="connsiteY7" fmla="*/ 89728 h 184025"/>
                  <a:gd name="connsiteX8" fmla="*/ 80 w 182468"/>
                  <a:gd name="connsiteY8" fmla="*/ 168023 h 184025"/>
                  <a:gd name="connsiteX9" fmla="*/ 15225 w 182468"/>
                  <a:gd name="connsiteY9" fmla="*/ 183073 h 184025"/>
                  <a:gd name="connsiteX10" fmla="*/ 59802 w 182468"/>
                  <a:gd name="connsiteY10" fmla="*/ 184025 h 184025"/>
                  <a:gd name="connsiteX11" fmla="*/ 72946 w 182468"/>
                  <a:gd name="connsiteY11" fmla="*/ 176310 h 184025"/>
                  <a:gd name="connsiteX12" fmla="*/ 73518 w 182468"/>
                  <a:gd name="connsiteY12" fmla="*/ 138115 h 184025"/>
                  <a:gd name="connsiteX13" fmla="*/ 89806 w 182468"/>
                  <a:gd name="connsiteY13" fmla="*/ 104491 h 184025"/>
                  <a:gd name="connsiteX14" fmla="*/ 91330 w 182468"/>
                  <a:gd name="connsiteY14" fmla="*/ 103158 h 184025"/>
                  <a:gd name="connsiteX15" fmla="*/ 92854 w 182468"/>
                  <a:gd name="connsiteY15" fmla="*/ 104491 h 184025"/>
                  <a:gd name="connsiteX16" fmla="*/ 109141 w 182468"/>
                  <a:gd name="connsiteY16" fmla="*/ 138115 h 184025"/>
                  <a:gd name="connsiteX17" fmla="*/ 109713 w 182468"/>
                  <a:gd name="connsiteY17" fmla="*/ 176310 h 184025"/>
                  <a:gd name="connsiteX18" fmla="*/ 122857 w 182468"/>
                  <a:gd name="connsiteY18" fmla="*/ 184025 h 184025"/>
                  <a:gd name="connsiteX19" fmla="*/ 167434 w 182468"/>
                  <a:gd name="connsiteY19" fmla="*/ 183073 h 184025"/>
                  <a:gd name="connsiteX20" fmla="*/ 182389 w 182468"/>
                  <a:gd name="connsiteY20" fmla="*/ 168023 h 184025"/>
                  <a:gd name="connsiteX21" fmla="*/ 163529 w 182468"/>
                  <a:gd name="connsiteY21" fmla="*/ 174786 h 184025"/>
                  <a:gd name="connsiteX22" fmla="*/ 124000 w 182468"/>
                  <a:gd name="connsiteY22" fmla="*/ 175643 h 184025"/>
                  <a:gd name="connsiteX23" fmla="*/ 117333 w 182468"/>
                  <a:gd name="connsiteY23" fmla="*/ 166594 h 184025"/>
                  <a:gd name="connsiteX24" fmla="*/ 117047 w 182468"/>
                  <a:gd name="connsiteY24" fmla="*/ 139448 h 184025"/>
                  <a:gd name="connsiteX25" fmla="*/ 92473 w 182468"/>
                  <a:gd name="connsiteY25" fmla="*/ 91823 h 184025"/>
                  <a:gd name="connsiteX26" fmla="*/ 91234 w 182468"/>
                  <a:gd name="connsiteY26" fmla="*/ 91156 h 184025"/>
                  <a:gd name="connsiteX27" fmla="*/ 89996 w 182468"/>
                  <a:gd name="connsiteY27" fmla="*/ 91823 h 184025"/>
                  <a:gd name="connsiteX28" fmla="*/ 65422 w 182468"/>
                  <a:gd name="connsiteY28" fmla="*/ 139448 h 184025"/>
                  <a:gd name="connsiteX29" fmla="*/ 65136 w 182468"/>
                  <a:gd name="connsiteY29" fmla="*/ 166594 h 184025"/>
                  <a:gd name="connsiteX30" fmla="*/ 58468 w 182468"/>
                  <a:gd name="connsiteY30" fmla="*/ 175643 h 184025"/>
                  <a:gd name="connsiteX31" fmla="*/ 18940 w 182468"/>
                  <a:gd name="connsiteY31" fmla="*/ 174786 h 184025"/>
                  <a:gd name="connsiteX32" fmla="*/ 8843 w 182468"/>
                  <a:gd name="connsiteY32" fmla="*/ 165547 h 184025"/>
                  <a:gd name="connsiteX33" fmla="*/ 8843 w 182468"/>
                  <a:gd name="connsiteY33" fmla="*/ 94490 h 184025"/>
                  <a:gd name="connsiteX34" fmla="*/ 14558 w 182468"/>
                  <a:gd name="connsiteY34" fmla="*/ 78679 h 184025"/>
                  <a:gd name="connsiteX35" fmla="*/ 82376 w 182468"/>
                  <a:gd name="connsiteY35" fmla="*/ 19338 h 184025"/>
                  <a:gd name="connsiteX36" fmla="*/ 91425 w 182468"/>
                  <a:gd name="connsiteY36" fmla="*/ 14194 h 184025"/>
                  <a:gd name="connsiteX37" fmla="*/ 100474 w 182468"/>
                  <a:gd name="connsiteY37" fmla="*/ 19338 h 184025"/>
                  <a:gd name="connsiteX38" fmla="*/ 168006 w 182468"/>
                  <a:gd name="connsiteY38" fmla="*/ 78679 h 184025"/>
                  <a:gd name="connsiteX39" fmla="*/ 173721 w 182468"/>
                  <a:gd name="connsiteY39" fmla="*/ 94490 h 184025"/>
                  <a:gd name="connsiteX40" fmla="*/ 173721 w 182468"/>
                  <a:gd name="connsiteY40" fmla="*/ 165547 h 184025"/>
                  <a:gd name="connsiteX41" fmla="*/ 163529 w 182468"/>
                  <a:gd name="connsiteY41" fmla="*/ 174786 h 1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2468" h="184025">
                    <a:moveTo>
                      <a:pt x="182389" y="168023"/>
                    </a:moveTo>
                    <a:cubicBezTo>
                      <a:pt x="181627" y="142020"/>
                      <a:pt x="181817" y="115921"/>
                      <a:pt x="182293" y="89728"/>
                    </a:cubicBezTo>
                    <a:cubicBezTo>
                      <a:pt x="182484" y="80488"/>
                      <a:pt x="182103" y="79726"/>
                      <a:pt x="173721" y="71725"/>
                    </a:cubicBezTo>
                    <a:cubicBezTo>
                      <a:pt x="150099" y="49246"/>
                      <a:pt x="126382" y="27720"/>
                      <a:pt x="101521" y="6574"/>
                    </a:cubicBezTo>
                    <a:cubicBezTo>
                      <a:pt x="97045" y="2860"/>
                      <a:pt x="94663" y="-93"/>
                      <a:pt x="91234" y="2"/>
                    </a:cubicBezTo>
                    <a:cubicBezTo>
                      <a:pt x="87234" y="-93"/>
                      <a:pt x="85329" y="2860"/>
                      <a:pt x="80947" y="6574"/>
                    </a:cubicBezTo>
                    <a:cubicBezTo>
                      <a:pt x="56087" y="27815"/>
                      <a:pt x="32370" y="49246"/>
                      <a:pt x="8748" y="71821"/>
                    </a:cubicBezTo>
                    <a:cubicBezTo>
                      <a:pt x="366" y="79822"/>
                      <a:pt x="-15" y="80584"/>
                      <a:pt x="175" y="89728"/>
                    </a:cubicBezTo>
                    <a:cubicBezTo>
                      <a:pt x="652" y="115826"/>
                      <a:pt x="842" y="141925"/>
                      <a:pt x="80" y="168023"/>
                    </a:cubicBezTo>
                    <a:cubicBezTo>
                      <a:pt x="-301" y="179549"/>
                      <a:pt x="80" y="184025"/>
                      <a:pt x="15225" y="183073"/>
                    </a:cubicBezTo>
                    <a:cubicBezTo>
                      <a:pt x="17035" y="182977"/>
                      <a:pt x="57992" y="184025"/>
                      <a:pt x="59802" y="184025"/>
                    </a:cubicBezTo>
                    <a:cubicBezTo>
                      <a:pt x="69898" y="184025"/>
                      <a:pt x="72756" y="184216"/>
                      <a:pt x="72946" y="176310"/>
                    </a:cubicBezTo>
                    <a:cubicBezTo>
                      <a:pt x="73137" y="167928"/>
                      <a:pt x="73518" y="155069"/>
                      <a:pt x="73518" y="138115"/>
                    </a:cubicBezTo>
                    <a:cubicBezTo>
                      <a:pt x="73518" y="125161"/>
                      <a:pt x="76090" y="118112"/>
                      <a:pt x="89806" y="104491"/>
                    </a:cubicBezTo>
                    <a:cubicBezTo>
                      <a:pt x="89806" y="104491"/>
                      <a:pt x="90472" y="103920"/>
                      <a:pt x="91330" y="103158"/>
                    </a:cubicBezTo>
                    <a:cubicBezTo>
                      <a:pt x="92187" y="103920"/>
                      <a:pt x="92854" y="104491"/>
                      <a:pt x="92854" y="104491"/>
                    </a:cubicBezTo>
                    <a:cubicBezTo>
                      <a:pt x="106570" y="118112"/>
                      <a:pt x="109141" y="125161"/>
                      <a:pt x="109141" y="138115"/>
                    </a:cubicBezTo>
                    <a:cubicBezTo>
                      <a:pt x="109141" y="155069"/>
                      <a:pt x="109522" y="167928"/>
                      <a:pt x="109713" y="176310"/>
                    </a:cubicBezTo>
                    <a:cubicBezTo>
                      <a:pt x="109903" y="184120"/>
                      <a:pt x="112666" y="184025"/>
                      <a:pt x="122857" y="184025"/>
                    </a:cubicBezTo>
                    <a:cubicBezTo>
                      <a:pt x="124667" y="184025"/>
                      <a:pt x="165625" y="182977"/>
                      <a:pt x="167434" y="183073"/>
                    </a:cubicBezTo>
                    <a:cubicBezTo>
                      <a:pt x="182389" y="184025"/>
                      <a:pt x="182770" y="179549"/>
                      <a:pt x="182389" y="168023"/>
                    </a:cubicBezTo>
                    <a:close/>
                    <a:moveTo>
                      <a:pt x="163529" y="174786"/>
                    </a:moveTo>
                    <a:cubicBezTo>
                      <a:pt x="146670" y="174786"/>
                      <a:pt x="131335" y="175739"/>
                      <a:pt x="124000" y="175643"/>
                    </a:cubicBezTo>
                    <a:cubicBezTo>
                      <a:pt x="117047" y="175548"/>
                      <a:pt x="117428" y="174119"/>
                      <a:pt x="117333" y="166594"/>
                    </a:cubicBezTo>
                    <a:cubicBezTo>
                      <a:pt x="117142" y="158403"/>
                      <a:pt x="117238" y="145354"/>
                      <a:pt x="117047" y="139448"/>
                    </a:cubicBezTo>
                    <a:cubicBezTo>
                      <a:pt x="116190" y="117350"/>
                      <a:pt x="115714" y="115445"/>
                      <a:pt x="92473" y="91823"/>
                    </a:cubicBezTo>
                    <a:cubicBezTo>
                      <a:pt x="92473" y="91823"/>
                      <a:pt x="91806" y="91156"/>
                      <a:pt x="91234" y="91156"/>
                    </a:cubicBezTo>
                    <a:cubicBezTo>
                      <a:pt x="90758" y="91156"/>
                      <a:pt x="89996" y="91823"/>
                      <a:pt x="89996" y="91823"/>
                    </a:cubicBezTo>
                    <a:cubicBezTo>
                      <a:pt x="66755" y="115350"/>
                      <a:pt x="66279" y="117255"/>
                      <a:pt x="65422" y="139448"/>
                    </a:cubicBezTo>
                    <a:cubicBezTo>
                      <a:pt x="65231" y="145354"/>
                      <a:pt x="65326" y="158403"/>
                      <a:pt x="65136" y="166594"/>
                    </a:cubicBezTo>
                    <a:cubicBezTo>
                      <a:pt x="64945" y="174119"/>
                      <a:pt x="65422" y="175453"/>
                      <a:pt x="58468" y="175643"/>
                    </a:cubicBezTo>
                    <a:cubicBezTo>
                      <a:pt x="51134" y="175834"/>
                      <a:pt x="35799" y="174786"/>
                      <a:pt x="18940" y="174786"/>
                    </a:cubicBezTo>
                    <a:cubicBezTo>
                      <a:pt x="7795" y="174786"/>
                      <a:pt x="8748" y="174595"/>
                      <a:pt x="8843" y="165547"/>
                    </a:cubicBezTo>
                    <a:cubicBezTo>
                      <a:pt x="9129" y="134686"/>
                      <a:pt x="8843" y="109159"/>
                      <a:pt x="8843" y="94490"/>
                    </a:cubicBezTo>
                    <a:cubicBezTo>
                      <a:pt x="8843" y="82584"/>
                      <a:pt x="8843" y="83536"/>
                      <a:pt x="14558" y="78679"/>
                    </a:cubicBezTo>
                    <a:cubicBezTo>
                      <a:pt x="20559" y="73535"/>
                      <a:pt x="76852" y="25243"/>
                      <a:pt x="82376" y="19338"/>
                    </a:cubicBezTo>
                    <a:cubicBezTo>
                      <a:pt x="86091" y="15337"/>
                      <a:pt x="88186" y="14004"/>
                      <a:pt x="91425" y="14194"/>
                    </a:cubicBezTo>
                    <a:cubicBezTo>
                      <a:pt x="94282" y="14385"/>
                      <a:pt x="96759" y="15337"/>
                      <a:pt x="100474" y="19338"/>
                    </a:cubicBezTo>
                    <a:cubicBezTo>
                      <a:pt x="105712" y="25243"/>
                      <a:pt x="161910" y="73535"/>
                      <a:pt x="168006" y="78679"/>
                    </a:cubicBezTo>
                    <a:cubicBezTo>
                      <a:pt x="173721" y="83536"/>
                      <a:pt x="173721" y="82584"/>
                      <a:pt x="173721" y="94490"/>
                    </a:cubicBezTo>
                    <a:cubicBezTo>
                      <a:pt x="173721" y="109063"/>
                      <a:pt x="173435" y="134591"/>
                      <a:pt x="173721" y="165547"/>
                    </a:cubicBezTo>
                    <a:cubicBezTo>
                      <a:pt x="173721" y="174595"/>
                      <a:pt x="174673" y="174786"/>
                      <a:pt x="163529" y="174786"/>
                    </a:cubicBezTo>
                    <a:close/>
                  </a:path>
                </a:pathLst>
              </a:custGeom>
              <a:solidFill>
                <a:srgbClr val="1415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: Shape 181">
                <a:extLst>
                  <a:ext uri="{FF2B5EF4-FFF2-40B4-BE49-F238E27FC236}">
                    <a16:creationId xmlns:a16="http://schemas.microsoft.com/office/drawing/2014/main" id="{B28974B1-014A-EBAE-1163-F640F3BFBA97}"/>
                  </a:ext>
                </a:extLst>
              </p:cNvPr>
              <p:cNvSpPr/>
              <p:nvPr/>
            </p:nvSpPr>
            <p:spPr>
              <a:xfrm rot="18900000">
                <a:off x="5195648" y="3752444"/>
                <a:ext cx="106963" cy="157772"/>
              </a:xfrm>
              <a:custGeom>
                <a:avLst/>
                <a:gdLst>
                  <a:gd name="connsiteX0" fmla="*/ 82753 w 106962"/>
                  <a:gd name="connsiteY0" fmla="*/ 24209 h 157772"/>
                  <a:gd name="connsiteX1" fmla="*/ 24209 w 106962"/>
                  <a:gd name="connsiteY1" fmla="*/ 24209 h 157772"/>
                  <a:gd name="connsiteX2" fmla="*/ 24209 w 106962"/>
                  <a:gd name="connsiteY2" fmla="*/ 82753 h 157772"/>
                  <a:gd name="connsiteX3" fmla="*/ 82753 w 106962"/>
                  <a:gd name="connsiteY3" fmla="*/ 82753 h 157772"/>
                  <a:gd name="connsiteX4" fmla="*/ 82753 w 106962"/>
                  <a:gd name="connsiteY4" fmla="*/ 24209 h 157772"/>
                  <a:gd name="connsiteX5" fmla="*/ 91298 w 106962"/>
                  <a:gd name="connsiteY5" fmla="*/ 15664 h 157772"/>
                  <a:gd name="connsiteX6" fmla="*/ 91298 w 106962"/>
                  <a:gd name="connsiteY6" fmla="*/ 91298 h 157772"/>
                  <a:gd name="connsiteX7" fmla="*/ 66171 w 106962"/>
                  <a:gd name="connsiteY7" fmla="*/ 104493 h 157772"/>
                  <a:gd name="connsiteX8" fmla="*/ 66171 w 106962"/>
                  <a:gd name="connsiteY8" fmla="*/ 157772 h 157772"/>
                  <a:gd name="connsiteX9" fmla="*/ 40790 w 106962"/>
                  <a:gd name="connsiteY9" fmla="*/ 157696 h 157772"/>
                  <a:gd name="connsiteX10" fmla="*/ 40790 w 106962"/>
                  <a:gd name="connsiteY10" fmla="*/ 104493 h 157772"/>
                  <a:gd name="connsiteX11" fmla="*/ 15664 w 106962"/>
                  <a:gd name="connsiteY11" fmla="*/ 91298 h 157772"/>
                  <a:gd name="connsiteX12" fmla="*/ 15664 w 106962"/>
                  <a:gd name="connsiteY12" fmla="*/ 15664 h 157772"/>
                  <a:gd name="connsiteX13" fmla="*/ 91298 w 106962"/>
                  <a:gd name="connsiteY13" fmla="*/ 15664 h 15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962" h="157772">
                    <a:moveTo>
                      <a:pt x="82753" y="24209"/>
                    </a:moveTo>
                    <a:cubicBezTo>
                      <a:pt x="66586" y="8042"/>
                      <a:pt x="40375" y="8043"/>
                      <a:pt x="24209" y="24209"/>
                    </a:cubicBezTo>
                    <a:cubicBezTo>
                      <a:pt x="8042" y="40375"/>
                      <a:pt x="8042" y="66586"/>
                      <a:pt x="24209" y="82753"/>
                    </a:cubicBezTo>
                    <a:cubicBezTo>
                      <a:pt x="40375" y="98919"/>
                      <a:pt x="66587" y="98919"/>
                      <a:pt x="82753" y="82753"/>
                    </a:cubicBezTo>
                    <a:cubicBezTo>
                      <a:pt x="98919" y="66586"/>
                      <a:pt x="98919" y="40375"/>
                      <a:pt x="82753" y="24209"/>
                    </a:cubicBezTo>
                    <a:close/>
                    <a:moveTo>
                      <a:pt x="91298" y="15664"/>
                    </a:moveTo>
                    <a:cubicBezTo>
                      <a:pt x="112184" y="36550"/>
                      <a:pt x="112184" y="70412"/>
                      <a:pt x="91298" y="91298"/>
                    </a:cubicBezTo>
                    <a:cubicBezTo>
                      <a:pt x="84165" y="98430"/>
                      <a:pt x="75519" y="103127"/>
                      <a:pt x="66171" y="104493"/>
                    </a:cubicBezTo>
                    <a:lnTo>
                      <a:pt x="66171" y="157772"/>
                    </a:lnTo>
                    <a:lnTo>
                      <a:pt x="40790" y="157696"/>
                    </a:lnTo>
                    <a:lnTo>
                      <a:pt x="40790" y="104493"/>
                    </a:lnTo>
                    <a:cubicBezTo>
                      <a:pt x="31442" y="103127"/>
                      <a:pt x="22796" y="98430"/>
                      <a:pt x="15664" y="91298"/>
                    </a:cubicBezTo>
                    <a:cubicBezTo>
                      <a:pt x="-5222" y="70412"/>
                      <a:pt x="-5222" y="36549"/>
                      <a:pt x="15664" y="15664"/>
                    </a:cubicBezTo>
                    <a:cubicBezTo>
                      <a:pt x="36549" y="-5222"/>
                      <a:pt x="70412" y="-5222"/>
                      <a:pt x="91298" y="15664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: Shape 182">
                <a:extLst>
                  <a:ext uri="{FF2B5EF4-FFF2-40B4-BE49-F238E27FC236}">
                    <a16:creationId xmlns:a16="http://schemas.microsoft.com/office/drawing/2014/main" id="{EA7AF5EE-7B27-A1B2-9790-BC664CFE2172}"/>
                  </a:ext>
                </a:extLst>
              </p:cNvPr>
              <p:cNvSpPr/>
              <p:nvPr/>
            </p:nvSpPr>
            <p:spPr>
              <a:xfrm>
                <a:off x="5550240" y="3758479"/>
                <a:ext cx="116233" cy="116233"/>
              </a:xfrm>
              <a:custGeom>
                <a:avLst/>
                <a:gdLst>
                  <a:gd name="connsiteX0" fmla="*/ 51378 w 116233"/>
                  <a:gd name="connsiteY0" fmla="*/ 29506 h 116233"/>
                  <a:gd name="connsiteX1" fmla="*/ 64854 w 116233"/>
                  <a:gd name="connsiteY1" fmla="*/ 29506 h 116233"/>
                  <a:gd name="connsiteX2" fmla="*/ 64854 w 116233"/>
                  <a:gd name="connsiteY2" fmla="*/ 51378 h 116233"/>
                  <a:gd name="connsiteX3" fmla="*/ 86726 w 116233"/>
                  <a:gd name="connsiteY3" fmla="*/ 51378 h 116233"/>
                  <a:gd name="connsiteX4" fmla="*/ 86726 w 116233"/>
                  <a:gd name="connsiteY4" fmla="*/ 64854 h 116233"/>
                  <a:gd name="connsiteX5" fmla="*/ 64854 w 116233"/>
                  <a:gd name="connsiteY5" fmla="*/ 64854 h 116233"/>
                  <a:gd name="connsiteX6" fmla="*/ 64854 w 116233"/>
                  <a:gd name="connsiteY6" fmla="*/ 86726 h 116233"/>
                  <a:gd name="connsiteX7" fmla="*/ 51378 w 116233"/>
                  <a:gd name="connsiteY7" fmla="*/ 86726 h 116233"/>
                  <a:gd name="connsiteX8" fmla="*/ 51378 w 116233"/>
                  <a:gd name="connsiteY8" fmla="*/ 64854 h 116233"/>
                  <a:gd name="connsiteX9" fmla="*/ 29506 w 116233"/>
                  <a:gd name="connsiteY9" fmla="*/ 64854 h 116233"/>
                  <a:gd name="connsiteX10" fmla="*/ 29506 w 116233"/>
                  <a:gd name="connsiteY10" fmla="*/ 51378 h 116233"/>
                  <a:gd name="connsiteX11" fmla="*/ 51378 w 116233"/>
                  <a:gd name="connsiteY11" fmla="*/ 51378 h 116233"/>
                  <a:gd name="connsiteX12" fmla="*/ 26810 w 116233"/>
                  <a:gd name="connsiteY12" fmla="*/ 11156 h 116233"/>
                  <a:gd name="connsiteX13" fmla="*/ 11156 w 116233"/>
                  <a:gd name="connsiteY13" fmla="*/ 26810 h 116233"/>
                  <a:gd name="connsiteX14" fmla="*/ 11156 w 116233"/>
                  <a:gd name="connsiteY14" fmla="*/ 89422 h 116233"/>
                  <a:gd name="connsiteX15" fmla="*/ 26810 w 116233"/>
                  <a:gd name="connsiteY15" fmla="*/ 105076 h 116233"/>
                  <a:gd name="connsiteX16" fmla="*/ 89422 w 116233"/>
                  <a:gd name="connsiteY16" fmla="*/ 105076 h 116233"/>
                  <a:gd name="connsiteX17" fmla="*/ 105076 w 116233"/>
                  <a:gd name="connsiteY17" fmla="*/ 89422 h 116233"/>
                  <a:gd name="connsiteX18" fmla="*/ 105076 w 116233"/>
                  <a:gd name="connsiteY18" fmla="*/ 26810 h 116233"/>
                  <a:gd name="connsiteX19" fmla="*/ 89422 w 116233"/>
                  <a:gd name="connsiteY19" fmla="*/ 11156 h 116233"/>
                  <a:gd name="connsiteX20" fmla="*/ 19373 w 116233"/>
                  <a:gd name="connsiteY20" fmla="*/ 0 h 116233"/>
                  <a:gd name="connsiteX21" fmla="*/ 96860 w 116233"/>
                  <a:gd name="connsiteY21" fmla="*/ 0 h 116233"/>
                  <a:gd name="connsiteX22" fmla="*/ 116233 w 116233"/>
                  <a:gd name="connsiteY22" fmla="*/ 19373 h 116233"/>
                  <a:gd name="connsiteX23" fmla="*/ 116233 w 116233"/>
                  <a:gd name="connsiteY23" fmla="*/ 96860 h 116233"/>
                  <a:gd name="connsiteX24" fmla="*/ 96860 w 116233"/>
                  <a:gd name="connsiteY24" fmla="*/ 116233 h 116233"/>
                  <a:gd name="connsiteX25" fmla="*/ 19373 w 116233"/>
                  <a:gd name="connsiteY25" fmla="*/ 116233 h 116233"/>
                  <a:gd name="connsiteX26" fmla="*/ 0 w 116233"/>
                  <a:gd name="connsiteY26" fmla="*/ 96860 h 116233"/>
                  <a:gd name="connsiteX27" fmla="*/ 0 w 116233"/>
                  <a:gd name="connsiteY27" fmla="*/ 19373 h 116233"/>
                  <a:gd name="connsiteX28" fmla="*/ 19373 w 116233"/>
                  <a:gd name="connsiteY28" fmla="*/ 0 h 11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233" h="116233">
                    <a:moveTo>
                      <a:pt x="51378" y="29506"/>
                    </a:moveTo>
                    <a:lnTo>
                      <a:pt x="64854" y="29506"/>
                    </a:lnTo>
                    <a:lnTo>
                      <a:pt x="64854" y="51378"/>
                    </a:lnTo>
                    <a:lnTo>
                      <a:pt x="86726" y="51378"/>
                    </a:lnTo>
                    <a:lnTo>
                      <a:pt x="86726" y="64854"/>
                    </a:lnTo>
                    <a:lnTo>
                      <a:pt x="64854" y="64854"/>
                    </a:lnTo>
                    <a:lnTo>
                      <a:pt x="64854" y="86726"/>
                    </a:lnTo>
                    <a:lnTo>
                      <a:pt x="51378" y="86726"/>
                    </a:lnTo>
                    <a:lnTo>
                      <a:pt x="51378" y="64854"/>
                    </a:lnTo>
                    <a:lnTo>
                      <a:pt x="29506" y="64854"/>
                    </a:lnTo>
                    <a:lnTo>
                      <a:pt x="29506" y="51378"/>
                    </a:lnTo>
                    <a:lnTo>
                      <a:pt x="51378" y="51378"/>
                    </a:lnTo>
                    <a:close/>
                    <a:moveTo>
                      <a:pt x="26810" y="11156"/>
                    </a:moveTo>
                    <a:cubicBezTo>
                      <a:pt x="18165" y="11156"/>
                      <a:pt x="11156" y="18165"/>
                      <a:pt x="11156" y="26810"/>
                    </a:cubicBezTo>
                    <a:lnTo>
                      <a:pt x="11156" y="89422"/>
                    </a:lnTo>
                    <a:cubicBezTo>
                      <a:pt x="11156" y="98067"/>
                      <a:pt x="18165" y="105076"/>
                      <a:pt x="26810" y="105076"/>
                    </a:cubicBezTo>
                    <a:lnTo>
                      <a:pt x="89422" y="105076"/>
                    </a:lnTo>
                    <a:cubicBezTo>
                      <a:pt x="98067" y="105076"/>
                      <a:pt x="105076" y="98067"/>
                      <a:pt x="105076" y="89422"/>
                    </a:cubicBezTo>
                    <a:lnTo>
                      <a:pt x="105076" y="26810"/>
                    </a:lnTo>
                    <a:cubicBezTo>
                      <a:pt x="105076" y="18165"/>
                      <a:pt x="98067" y="11156"/>
                      <a:pt x="89422" y="11156"/>
                    </a:cubicBezTo>
                    <a:close/>
                    <a:moveTo>
                      <a:pt x="19373" y="0"/>
                    </a:moveTo>
                    <a:lnTo>
                      <a:pt x="96860" y="0"/>
                    </a:lnTo>
                    <a:cubicBezTo>
                      <a:pt x="107559" y="0"/>
                      <a:pt x="116233" y="8674"/>
                      <a:pt x="116233" y="19373"/>
                    </a:cubicBezTo>
                    <a:lnTo>
                      <a:pt x="116233" y="96860"/>
                    </a:lnTo>
                    <a:cubicBezTo>
                      <a:pt x="116233" y="107559"/>
                      <a:pt x="107559" y="116233"/>
                      <a:pt x="96860" y="116233"/>
                    </a:cubicBezTo>
                    <a:lnTo>
                      <a:pt x="19373" y="116233"/>
                    </a:lnTo>
                    <a:cubicBezTo>
                      <a:pt x="8674" y="116233"/>
                      <a:pt x="0" y="107559"/>
                      <a:pt x="0" y="96860"/>
                    </a:cubicBezTo>
                    <a:lnTo>
                      <a:pt x="0" y="19373"/>
                    </a:lnTo>
                    <a:cubicBezTo>
                      <a:pt x="0" y="8674"/>
                      <a:pt x="8674" y="0"/>
                      <a:pt x="19373" y="0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: Shape 183">
                <a:extLst>
                  <a:ext uri="{FF2B5EF4-FFF2-40B4-BE49-F238E27FC236}">
                    <a16:creationId xmlns:a16="http://schemas.microsoft.com/office/drawing/2014/main" id="{38D0F758-4E1C-6124-C360-65982528DB64}"/>
                  </a:ext>
                </a:extLst>
              </p:cNvPr>
              <p:cNvSpPr/>
              <p:nvPr/>
            </p:nvSpPr>
            <p:spPr>
              <a:xfrm>
                <a:off x="4601900" y="641671"/>
                <a:ext cx="118815" cy="123351"/>
              </a:xfrm>
              <a:custGeom>
                <a:avLst/>
                <a:gdLst>
                  <a:gd name="connsiteX0" fmla="*/ 82786 w 167249"/>
                  <a:gd name="connsiteY0" fmla="*/ 68776 h 173635"/>
                  <a:gd name="connsiteX1" fmla="*/ 118123 w 167249"/>
                  <a:gd name="connsiteY1" fmla="*/ 104400 h 173635"/>
                  <a:gd name="connsiteX2" fmla="*/ 80785 w 167249"/>
                  <a:gd name="connsiteY2" fmla="*/ 140404 h 173635"/>
                  <a:gd name="connsiteX3" fmla="*/ 46495 w 167249"/>
                  <a:gd name="connsiteY3" fmla="*/ 103542 h 173635"/>
                  <a:gd name="connsiteX4" fmla="*/ 82786 w 167249"/>
                  <a:gd name="connsiteY4" fmla="*/ 68776 h 173635"/>
                  <a:gd name="connsiteX5" fmla="*/ 83071 w 167249"/>
                  <a:gd name="connsiteY5" fmla="*/ 57632 h 173635"/>
                  <a:gd name="connsiteX6" fmla="*/ 37446 w 167249"/>
                  <a:gd name="connsiteY6" fmla="*/ 102875 h 173635"/>
                  <a:gd name="connsiteX7" fmla="*/ 80595 w 167249"/>
                  <a:gd name="connsiteY7" fmla="*/ 149357 h 173635"/>
                  <a:gd name="connsiteX8" fmla="*/ 129267 w 167249"/>
                  <a:gd name="connsiteY8" fmla="*/ 104114 h 173635"/>
                  <a:gd name="connsiteX9" fmla="*/ 83071 w 167249"/>
                  <a:gd name="connsiteY9" fmla="*/ 57632 h 173635"/>
                  <a:gd name="connsiteX10" fmla="*/ 84917 w 167249"/>
                  <a:gd name="connsiteY10" fmla="*/ 5 h 173635"/>
                  <a:gd name="connsiteX11" fmla="*/ 93834 w 167249"/>
                  <a:gd name="connsiteY11" fmla="*/ 4101 h 173635"/>
                  <a:gd name="connsiteX12" fmla="*/ 159176 w 167249"/>
                  <a:gd name="connsiteY12" fmla="*/ 57536 h 173635"/>
                  <a:gd name="connsiteX13" fmla="*/ 165939 w 167249"/>
                  <a:gd name="connsiteY13" fmla="*/ 74110 h 173635"/>
                  <a:gd name="connsiteX14" fmla="*/ 166415 w 167249"/>
                  <a:gd name="connsiteY14" fmla="*/ 154501 h 173635"/>
                  <a:gd name="connsiteX15" fmla="*/ 150984 w 167249"/>
                  <a:gd name="connsiteY15" fmla="*/ 173075 h 173635"/>
                  <a:gd name="connsiteX16" fmla="*/ 16396 w 167249"/>
                  <a:gd name="connsiteY16" fmla="*/ 173551 h 173635"/>
                  <a:gd name="connsiteX17" fmla="*/ 394 w 167249"/>
                  <a:gd name="connsiteY17" fmla="*/ 155168 h 173635"/>
                  <a:gd name="connsiteX18" fmla="*/ 108 w 167249"/>
                  <a:gd name="connsiteY18" fmla="*/ 77444 h 173635"/>
                  <a:gd name="connsiteX19" fmla="*/ 9919 w 167249"/>
                  <a:gd name="connsiteY19" fmla="*/ 57536 h 173635"/>
                  <a:gd name="connsiteX20" fmla="*/ 75927 w 167249"/>
                  <a:gd name="connsiteY20" fmla="*/ 3625 h 173635"/>
                  <a:gd name="connsiteX21" fmla="*/ 84917 w 167249"/>
                  <a:gd name="connsiteY21" fmla="*/ 5 h 1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7249" h="173635">
                    <a:moveTo>
                      <a:pt x="82786" y="68776"/>
                    </a:moveTo>
                    <a:cubicBezTo>
                      <a:pt x="102788" y="69062"/>
                      <a:pt x="117838" y="84207"/>
                      <a:pt x="118123" y="104400"/>
                    </a:cubicBezTo>
                    <a:cubicBezTo>
                      <a:pt x="118409" y="125831"/>
                      <a:pt x="102407" y="141357"/>
                      <a:pt x="80785" y="140404"/>
                    </a:cubicBezTo>
                    <a:cubicBezTo>
                      <a:pt x="60973" y="139642"/>
                      <a:pt x="45733" y="123259"/>
                      <a:pt x="46495" y="103542"/>
                    </a:cubicBezTo>
                    <a:cubicBezTo>
                      <a:pt x="47162" y="83445"/>
                      <a:pt x="62688" y="68490"/>
                      <a:pt x="82786" y="68776"/>
                    </a:cubicBezTo>
                    <a:close/>
                    <a:moveTo>
                      <a:pt x="83071" y="57632"/>
                    </a:moveTo>
                    <a:cubicBezTo>
                      <a:pt x="58020" y="57155"/>
                      <a:pt x="37923" y="77158"/>
                      <a:pt x="37446" y="102875"/>
                    </a:cubicBezTo>
                    <a:cubicBezTo>
                      <a:pt x="37161" y="130307"/>
                      <a:pt x="54020" y="148500"/>
                      <a:pt x="80595" y="149357"/>
                    </a:cubicBezTo>
                    <a:cubicBezTo>
                      <a:pt x="107074" y="150215"/>
                      <a:pt x="129553" y="129355"/>
                      <a:pt x="129267" y="104114"/>
                    </a:cubicBezTo>
                    <a:cubicBezTo>
                      <a:pt x="129172" y="80492"/>
                      <a:pt x="106788" y="58108"/>
                      <a:pt x="83071" y="57632"/>
                    </a:cubicBezTo>
                    <a:close/>
                    <a:moveTo>
                      <a:pt x="84917" y="5"/>
                    </a:moveTo>
                    <a:cubicBezTo>
                      <a:pt x="87810" y="101"/>
                      <a:pt x="90691" y="1482"/>
                      <a:pt x="93834" y="4101"/>
                    </a:cubicBezTo>
                    <a:cubicBezTo>
                      <a:pt x="113075" y="19913"/>
                      <a:pt x="142602" y="40582"/>
                      <a:pt x="159176" y="57536"/>
                    </a:cubicBezTo>
                    <a:cubicBezTo>
                      <a:pt x="165843" y="64299"/>
                      <a:pt x="165748" y="70490"/>
                      <a:pt x="165939" y="74110"/>
                    </a:cubicBezTo>
                    <a:cubicBezTo>
                      <a:pt x="167272" y="105638"/>
                      <a:pt x="167844" y="129926"/>
                      <a:pt x="166415" y="154501"/>
                    </a:cubicBezTo>
                    <a:cubicBezTo>
                      <a:pt x="165939" y="163550"/>
                      <a:pt x="158414" y="172789"/>
                      <a:pt x="150984" y="173075"/>
                    </a:cubicBezTo>
                    <a:cubicBezTo>
                      <a:pt x="129172" y="173932"/>
                      <a:pt x="16396" y="173551"/>
                      <a:pt x="16396" y="173551"/>
                    </a:cubicBezTo>
                    <a:cubicBezTo>
                      <a:pt x="8681" y="173551"/>
                      <a:pt x="585" y="164978"/>
                      <a:pt x="394" y="155168"/>
                    </a:cubicBezTo>
                    <a:cubicBezTo>
                      <a:pt x="-273" y="129450"/>
                      <a:pt x="108" y="113829"/>
                      <a:pt x="108" y="77444"/>
                    </a:cubicBezTo>
                    <a:cubicBezTo>
                      <a:pt x="108" y="70776"/>
                      <a:pt x="4014" y="63347"/>
                      <a:pt x="9919" y="57536"/>
                    </a:cubicBezTo>
                    <a:cubicBezTo>
                      <a:pt x="38685" y="29342"/>
                      <a:pt x="49162" y="25247"/>
                      <a:pt x="75927" y="3625"/>
                    </a:cubicBezTo>
                    <a:cubicBezTo>
                      <a:pt x="79118" y="1101"/>
                      <a:pt x="82024" y="-90"/>
                      <a:pt x="84917" y="5"/>
                    </a:cubicBezTo>
                    <a:close/>
                  </a:path>
                </a:pathLst>
              </a:custGeom>
              <a:solidFill>
                <a:srgbClr val="0506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2" name="Freeform: Shape 184">
                <a:extLst>
                  <a:ext uri="{FF2B5EF4-FFF2-40B4-BE49-F238E27FC236}">
                    <a16:creationId xmlns:a16="http://schemas.microsoft.com/office/drawing/2014/main" id="{5B145425-C61C-7398-92B2-3A57CBA2F886}"/>
                  </a:ext>
                </a:extLst>
              </p:cNvPr>
              <p:cNvSpPr/>
              <p:nvPr/>
            </p:nvSpPr>
            <p:spPr>
              <a:xfrm rot="18213372" flipH="1">
                <a:off x="6499051" y="636075"/>
                <a:ext cx="133243" cy="119902"/>
              </a:xfrm>
              <a:custGeom>
                <a:avLst/>
                <a:gdLst>
                  <a:gd name="connsiteX0" fmla="*/ 9051 w 133243"/>
                  <a:gd name="connsiteY0" fmla="*/ 119902 h 119902"/>
                  <a:gd name="connsiteX1" fmla="*/ 133243 w 133243"/>
                  <a:gd name="connsiteY1" fmla="*/ 119902 h 119902"/>
                  <a:gd name="connsiteX2" fmla="*/ 81044 w 133243"/>
                  <a:gd name="connsiteY2" fmla="*/ 74183 h 119902"/>
                  <a:gd name="connsiteX3" fmla="*/ 53397 w 133243"/>
                  <a:gd name="connsiteY3" fmla="*/ 0 h 119902"/>
                  <a:gd name="connsiteX4" fmla="*/ 0 w 133243"/>
                  <a:gd name="connsiteY4" fmla="*/ 112127 h 119902"/>
                  <a:gd name="connsiteX5" fmla="*/ 72231 w 133243"/>
                  <a:gd name="connsiteY5" fmla="*/ 66785 h 1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243" h="119902">
                    <a:moveTo>
                      <a:pt x="9051" y="119902"/>
                    </a:moveTo>
                    <a:lnTo>
                      <a:pt x="133243" y="119902"/>
                    </a:lnTo>
                    <a:lnTo>
                      <a:pt x="81044" y="74183"/>
                    </a:lnTo>
                    <a:close/>
                    <a:moveTo>
                      <a:pt x="53397" y="0"/>
                    </a:moveTo>
                    <a:lnTo>
                      <a:pt x="0" y="112127"/>
                    </a:lnTo>
                    <a:lnTo>
                      <a:pt x="72231" y="66785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53" name="Group 351">
            <a:extLst>
              <a:ext uri="{FF2B5EF4-FFF2-40B4-BE49-F238E27FC236}">
                <a16:creationId xmlns:a16="http://schemas.microsoft.com/office/drawing/2014/main" id="{F7FB3ED1-9A01-4C21-D5DD-0D0087D998FD}"/>
              </a:ext>
            </a:extLst>
          </p:cNvPr>
          <p:cNvGrpSpPr/>
          <p:nvPr/>
        </p:nvGrpSpPr>
        <p:grpSpPr>
          <a:xfrm>
            <a:off x="7522654" y="3527565"/>
            <a:ext cx="1017415" cy="888080"/>
            <a:chOff x="2142263" y="-20320"/>
            <a:chExt cx="7882853" cy="6880774"/>
          </a:xfrm>
        </p:grpSpPr>
        <p:sp>
          <p:nvSpPr>
            <p:cNvPr id="154" name="Graphic 75">
              <a:extLst>
                <a:ext uri="{FF2B5EF4-FFF2-40B4-BE49-F238E27FC236}">
                  <a16:creationId xmlns:a16="http://schemas.microsoft.com/office/drawing/2014/main" id="{172B9D2A-6B2D-955E-CF2E-3FD8A5D42927}"/>
                </a:ext>
              </a:extLst>
            </p:cNvPr>
            <p:cNvSpPr/>
            <p:nvPr/>
          </p:nvSpPr>
          <p:spPr>
            <a:xfrm>
              <a:off x="2142263" y="-20320"/>
              <a:ext cx="7882853" cy="6880774"/>
            </a:xfrm>
            <a:custGeom>
              <a:avLst/>
              <a:gdLst>
                <a:gd name="connsiteX0" fmla="*/ 3989070 w 7859494"/>
                <a:gd name="connsiteY0" fmla="*/ 6860384 h 6860384"/>
                <a:gd name="connsiteX1" fmla="*/ 3884728 w 7859494"/>
                <a:gd name="connsiteY1" fmla="*/ 6860384 h 6860384"/>
                <a:gd name="connsiteX2" fmla="*/ 3751424 w 7859494"/>
                <a:gd name="connsiteY2" fmla="*/ 6852040 h 6860384"/>
                <a:gd name="connsiteX3" fmla="*/ 3542178 w 7859494"/>
                <a:gd name="connsiteY3" fmla="*/ 6741106 h 6860384"/>
                <a:gd name="connsiteX4" fmla="*/ 3411680 w 7859494"/>
                <a:gd name="connsiteY4" fmla="*/ 6530107 h 6860384"/>
                <a:gd name="connsiteX5" fmla="*/ 2969276 w 7859494"/>
                <a:gd name="connsiteY5" fmla="*/ 5750833 h 6860384"/>
                <a:gd name="connsiteX6" fmla="*/ 2667748 w 7859494"/>
                <a:gd name="connsiteY6" fmla="*/ 5559468 h 6860384"/>
                <a:gd name="connsiteX7" fmla="*/ 2533043 w 7859494"/>
                <a:gd name="connsiteY7" fmla="*/ 5554700 h 6860384"/>
                <a:gd name="connsiteX8" fmla="*/ 1008014 w 7859494"/>
                <a:gd name="connsiteY8" fmla="*/ 5554630 h 6860384"/>
                <a:gd name="connsiteX9" fmla="*/ 577811 w 7859494"/>
                <a:gd name="connsiteY9" fmla="*/ 5455266 h 6860384"/>
                <a:gd name="connsiteX10" fmla="*/ 308330 w 7859494"/>
                <a:gd name="connsiteY10" fmla="*/ 5276172 h 6860384"/>
                <a:gd name="connsiteX11" fmla="*/ 60796 w 7859494"/>
                <a:gd name="connsiteY11" fmla="*/ 4878366 h 6860384"/>
                <a:gd name="connsiteX12" fmla="*/ 0 w 7859494"/>
                <a:gd name="connsiteY12" fmla="*/ 4594019 h 6860384"/>
                <a:gd name="connsiteX13" fmla="*/ 0 w 7859494"/>
                <a:gd name="connsiteY13" fmla="*/ 884387 h 6860384"/>
                <a:gd name="connsiteX14" fmla="*/ 6381 w 7859494"/>
                <a:gd name="connsiteY14" fmla="*/ 827308 h 6860384"/>
                <a:gd name="connsiteX15" fmla="*/ 215417 w 7859494"/>
                <a:gd name="connsiteY15" fmla="*/ 363165 h 6860384"/>
                <a:gd name="connsiteX16" fmla="*/ 672827 w 7859494"/>
                <a:gd name="connsiteY16" fmla="*/ 56729 h 6860384"/>
                <a:gd name="connsiteX17" fmla="*/ 932772 w 7859494"/>
                <a:gd name="connsiteY17" fmla="*/ 0 h 6860384"/>
                <a:gd name="connsiteX18" fmla="*/ 6947057 w 7859494"/>
                <a:gd name="connsiteY18" fmla="*/ 0 h 6860384"/>
                <a:gd name="connsiteX19" fmla="*/ 7028609 w 7859494"/>
                <a:gd name="connsiteY19" fmla="*/ 8345 h 6860384"/>
                <a:gd name="connsiteX20" fmla="*/ 7521782 w 7859494"/>
                <a:gd name="connsiteY20" fmla="*/ 225304 h 6860384"/>
                <a:gd name="connsiteX21" fmla="*/ 7791964 w 7859494"/>
                <a:gd name="connsiteY21" fmla="*/ 628860 h 6860384"/>
                <a:gd name="connsiteX22" fmla="*/ 7859493 w 7859494"/>
                <a:gd name="connsiteY22" fmla="*/ 1006121 h 6860384"/>
                <a:gd name="connsiteX23" fmla="*/ 7858792 w 7859494"/>
                <a:gd name="connsiteY23" fmla="*/ 4509941 h 6860384"/>
                <a:gd name="connsiteX24" fmla="*/ 7827447 w 7859494"/>
                <a:gd name="connsiteY24" fmla="*/ 4739664 h 6860384"/>
                <a:gd name="connsiteX25" fmla="*/ 7627738 w 7859494"/>
                <a:gd name="connsiteY25" fmla="*/ 5169095 h 6860384"/>
                <a:gd name="connsiteX26" fmla="*/ 7197745 w 7859494"/>
                <a:gd name="connsiteY26" fmla="*/ 5491800 h 6860384"/>
                <a:gd name="connsiteX27" fmla="*/ 6819083 w 7859494"/>
                <a:gd name="connsiteY27" fmla="*/ 5555892 h 6860384"/>
                <a:gd name="connsiteX28" fmla="*/ 5284868 w 7859494"/>
                <a:gd name="connsiteY28" fmla="*/ 5554560 h 6860384"/>
                <a:gd name="connsiteX29" fmla="*/ 5165799 w 7859494"/>
                <a:gd name="connsiteY29" fmla="*/ 5564307 h 6860384"/>
                <a:gd name="connsiteX30" fmla="*/ 4893022 w 7859494"/>
                <a:gd name="connsiteY30" fmla="*/ 5760720 h 6860384"/>
                <a:gd name="connsiteX31" fmla="*/ 4534274 w 7859494"/>
                <a:gd name="connsiteY31" fmla="*/ 6365108 h 6860384"/>
                <a:gd name="connsiteX32" fmla="*/ 4368084 w 7859494"/>
                <a:gd name="connsiteY32" fmla="*/ 6644757 h 6860384"/>
                <a:gd name="connsiteX33" fmla="*/ 4170268 w 7859494"/>
                <a:gd name="connsiteY33" fmla="*/ 6827006 h 6860384"/>
                <a:gd name="connsiteX34" fmla="*/ 4019013 w 7859494"/>
                <a:gd name="connsiteY34" fmla="*/ 6857369 h 6860384"/>
                <a:gd name="connsiteX35" fmla="*/ 3989070 w 7859494"/>
                <a:gd name="connsiteY35" fmla="*/ 6860384 h 68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859494" h="6860384">
                  <a:moveTo>
                    <a:pt x="3989070" y="6860384"/>
                  </a:moveTo>
                  <a:cubicBezTo>
                    <a:pt x="3954289" y="6860384"/>
                    <a:pt x="3919509" y="6860384"/>
                    <a:pt x="3884728" y="6860384"/>
                  </a:cubicBezTo>
                  <a:cubicBezTo>
                    <a:pt x="3840480" y="6854635"/>
                    <a:pt x="3795882" y="6854284"/>
                    <a:pt x="3751424" y="6852040"/>
                  </a:cubicBezTo>
                  <a:cubicBezTo>
                    <a:pt x="3663911" y="6847552"/>
                    <a:pt x="3598066" y="6803305"/>
                    <a:pt x="3542178" y="6741106"/>
                  </a:cubicBezTo>
                  <a:cubicBezTo>
                    <a:pt x="3486220" y="6678837"/>
                    <a:pt x="3452561" y="6601982"/>
                    <a:pt x="3411680" y="6530107"/>
                  </a:cubicBezTo>
                  <a:cubicBezTo>
                    <a:pt x="3264002" y="6270442"/>
                    <a:pt x="3117024" y="6010427"/>
                    <a:pt x="2969276" y="5750833"/>
                  </a:cubicBezTo>
                  <a:cubicBezTo>
                    <a:pt x="2902659" y="5633798"/>
                    <a:pt x="2805048" y="5566971"/>
                    <a:pt x="2667748" y="5559468"/>
                  </a:cubicBezTo>
                  <a:cubicBezTo>
                    <a:pt x="2622800" y="5557014"/>
                    <a:pt x="2577991" y="5554770"/>
                    <a:pt x="2533043" y="5554700"/>
                  </a:cubicBezTo>
                  <a:cubicBezTo>
                    <a:pt x="2024723" y="5554560"/>
                    <a:pt x="1516333" y="5554630"/>
                    <a:pt x="1008014" y="5554630"/>
                  </a:cubicBezTo>
                  <a:cubicBezTo>
                    <a:pt x="856970" y="5554630"/>
                    <a:pt x="714901" y="5514660"/>
                    <a:pt x="577811" y="5455266"/>
                  </a:cubicBezTo>
                  <a:cubicBezTo>
                    <a:pt x="477536" y="5411860"/>
                    <a:pt x="387007" y="5352466"/>
                    <a:pt x="308330" y="5276172"/>
                  </a:cubicBezTo>
                  <a:cubicBezTo>
                    <a:pt x="192837" y="5164256"/>
                    <a:pt x="116263" y="5028148"/>
                    <a:pt x="60796" y="4878366"/>
                  </a:cubicBezTo>
                  <a:cubicBezTo>
                    <a:pt x="26717" y="4786365"/>
                    <a:pt x="7503" y="4691559"/>
                    <a:pt x="0" y="4594019"/>
                  </a:cubicBezTo>
                  <a:cubicBezTo>
                    <a:pt x="0" y="3357475"/>
                    <a:pt x="0" y="2120931"/>
                    <a:pt x="0" y="884387"/>
                  </a:cubicBezTo>
                  <a:cubicBezTo>
                    <a:pt x="5189" y="865665"/>
                    <a:pt x="4137" y="846311"/>
                    <a:pt x="6381" y="827308"/>
                  </a:cubicBezTo>
                  <a:cubicBezTo>
                    <a:pt x="27067" y="650388"/>
                    <a:pt x="104343" y="498713"/>
                    <a:pt x="215417" y="363165"/>
                  </a:cubicBezTo>
                  <a:cubicBezTo>
                    <a:pt x="336729" y="215136"/>
                    <a:pt x="495417" y="122224"/>
                    <a:pt x="672827" y="56729"/>
                  </a:cubicBezTo>
                  <a:cubicBezTo>
                    <a:pt x="757255" y="25525"/>
                    <a:pt x="843857" y="8274"/>
                    <a:pt x="932772" y="0"/>
                  </a:cubicBezTo>
                  <a:cubicBezTo>
                    <a:pt x="2937510" y="0"/>
                    <a:pt x="4942318" y="0"/>
                    <a:pt x="6947057" y="0"/>
                  </a:cubicBezTo>
                  <a:cubicBezTo>
                    <a:pt x="6973843" y="6171"/>
                    <a:pt x="7001472" y="5049"/>
                    <a:pt x="7028609" y="8345"/>
                  </a:cubicBezTo>
                  <a:cubicBezTo>
                    <a:pt x="7215066" y="30573"/>
                    <a:pt x="7378802" y="104202"/>
                    <a:pt x="7521782" y="225304"/>
                  </a:cubicBezTo>
                  <a:cubicBezTo>
                    <a:pt x="7650177" y="334135"/>
                    <a:pt x="7730958" y="474310"/>
                    <a:pt x="7791964" y="628860"/>
                  </a:cubicBezTo>
                  <a:cubicBezTo>
                    <a:pt x="7839999" y="750523"/>
                    <a:pt x="7859703" y="875061"/>
                    <a:pt x="7859493" y="1006121"/>
                  </a:cubicBezTo>
                  <a:cubicBezTo>
                    <a:pt x="7857670" y="2174084"/>
                    <a:pt x="7858301" y="3342048"/>
                    <a:pt x="7858792" y="4509941"/>
                  </a:cubicBezTo>
                  <a:cubicBezTo>
                    <a:pt x="7858862" y="4588269"/>
                    <a:pt x="7850588" y="4664632"/>
                    <a:pt x="7827447" y="4739664"/>
                  </a:cubicBezTo>
                  <a:cubicBezTo>
                    <a:pt x="7780465" y="4892040"/>
                    <a:pt x="7722193" y="5039088"/>
                    <a:pt x="7627738" y="5169095"/>
                  </a:cubicBezTo>
                  <a:cubicBezTo>
                    <a:pt x="7517575" y="5320630"/>
                    <a:pt x="7374805" y="5429391"/>
                    <a:pt x="7197745" y="5491800"/>
                  </a:cubicBezTo>
                  <a:cubicBezTo>
                    <a:pt x="7075311" y="5534925"/>
                    <a:pt x="6950142" y="5556593"/>
                    <a:pt x="6819083" y="5555892"/>
                  </a:cubicBezTo>
                  <a:cubicBezTo>
                    <a:pt x="6307678" y="5553227"/>
                    <a:pt x="5796273" y="5554910"/>
                    <a:pt x="5284868" y="5554560"/>
                  </a:cubicBezTo>
                  <a:cubicBezTo>
                    <a:pt x="5244828" y="5554560"/>
                    <a:pt x="5205208" y="5558697"/>
                    <a:pt x="5165799" y="5564307"/>
                  </a:cubicBezTo>
                  <a:cubicBezTo>
                    <a:pt x="5040771" y="5581977"/>
                    <a:pt x="4954660" y="5652100"/>
                    <a:pt x="4893022" y="5760720"/>
                  </a:cubicBezTo>
                  <a:cubicBezTo>
                    <a:pt x="4777390" y="5964497"/>
                    <a:pt x="4653483" y="6163435"/>
                    <a:pt x="4534274" y="6365108"/>
                  </a:cubicBezTo>
                  <a:cubicBezTo>
                    <a:pt x="4479088" y="6458441"/>
                    <a:pt x="4423481" y="6551564"/>
                    <a:pt x="4368084" y="6644757"/>
                  </a:cubicBezTo>
                  <a:cubicBezTo>
                    <a:pt x="4320541" y="6724627"/>
                    <a:pt x="4255817" y="6786896"/>
                    <a:pt x="4170268" y="6827006"/>
                  </a:cubicBezTo>
                  <a:cubicBezTo>
                    <a:pt x="4121742" y="6849726"/>
                    <a:pt x="4070483" y="6852741"/>
                    <a:pt x="4019013" y="6857369"/>
                  </a:cubicBezTo>
                  <a:cubicBezTo>
                    <a:pt x="4008985" y="6858210"/>
                    <a:pt x="3998537" y="6854494"/>
                    <a:pt x="3989070" y="6860384"/>
                  </a:cubicBezTo>
                  <a:close/>
                </a:path>
              </a:pathLst>
            </a:custGeom>
            <a:solidFill>
              <a:srgbClr val="EF5556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Graphic 75">
              <a:extLst>
                <a:ext uri="{FF2B5EF4-FFF2-40B4-BE49-F238E27FC236}">
                  <a16:creationId xmlns:a16="http://schemas.microsoft.com/office/drawing/2014/main" id="{F8EAFE80-05E1-D8AB-B11C-D10953B466F4}"/>
                </a:ext>
              </a:extLst>
            </p:cNvPr>
            <p:cNvSpPr/>
            <p:nvPr/>
          </p:nvSpPr>
          <p:spPr>
            <a:xfrm>
              <a:off x="3503425" y="1396137"/>
              <a:ext cx="3237424" cy="2978250"/>
            </a:xfrm>
            <a:custGeom>
              <a:avLst/>
              <a:gdLst>
                <a:gd name="connsiteX0" fmla="*/ 3227829 w 3227830"/>
                <a:gd name="connsiteY0" fmla="*/ 977385 h 2969424"/>
                <a:gd name="connsiteX1" fmla="*/ 2946426 w 3227830"/>
                <a:gd name="connsiteY1" fmla="*/ 1662624 h 2969424"/>
                <a:gd name="connsiteX2" fmla="*/ 1671665 w 3227830"/>
                <a:gd name="connsiteY2" fmla="*/ 2939769 h 2969424"/>
                <a:gd name="connsiteX3" fmla="*/ 1554911 w 3227830"/>
                <a:gd name="connsiteY3" fmla="*/ 2938647 h 2969424"/>
                <a:gd name="connsiteX4" fmla="*/ 282464 w 3227830"/>
                <a:gd name="connsiteY4" fmla="*/ 1663606 h 2969424"/>
                <a:gd name="connsiteX5" fmla="*/ 4218 w 3227830"/>
                <a:gd name="connsiteY5" fmla="*/ 883912 h 2969424"/>
                <a:gd name="connsiteX6" fmla="*/ 821568 w 3227830"/>
                <a:gd name="connsiteY6" fmla="*/ 13338 h 2969424"/>
                <a:gd name="connsiteX7" fmla="*/ 1595372 w 3227830"/>
                <a:gd name="connsiteY7" fmla="*/ 224127 h 2969424"/>
                <a:gd name="connsiteX8" fmla="*/ 1633168 w 3227830"/>
                <a:gd name="connsiteY8" fmla="*/ 223216 h 2969424"/>
                <a:gd name="connsiteX9" fmla="*/ 3197886 w 3227830"/>
                <a:gd name="connsiteY9" fmla="*/ 734410 h 2969424"/>
                <a:gd name="connsiteX10" fmla="*/ 3227829 w 3227830"/>
                <a:gd name="connsiteY10" fmla="*/ 977385 h 29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7830" h="2969424">
                  <a:moveTo>
                    <a:pt x="3227829" y="977385"/>
                  </a:moveTo>
                  <a:cubicBezTo>
                    <a:pt x="3223902" y="1242729"/>
                    <a:pt x="3133724" y="1473924"/>
                    <a:pt x="2946426" y="1662624"/>
                  </a:cubicBezTo>
                  <a:cubicBezTo>
                    <a:pt x="2522745" y="2089531"/>
                    <a:pt x="2096819" y="2514264"/>
                    <a:pt x="1671665" y="2939769"/>
                  </a:cubicBezTo>
                  <a:cubicBezTo>
                    <a:pt x="1631766" y="2979739"/>
                    <a:pt x="1595582" y="2979248"/>
                    <a:pt x="1554911" y="2938647"/>
                  </a:cubicBezTo>
                  <a:cubicBezTo>
                    <a:pt x="1130529" y="2513844"/>
                    <a:pt x="705024" y="2090232"/>
                    <a:pt x="282464" y="1663606"/>
                  </a:cubicBezTo>
                  <a:cubicBezTo>
                    <a:pt x="69291" y="1448399"/>
                    <a:pt x="-21377" y="1184598"/>
                    <a:pt x="4218" y="883912"/>
                  </a:cubicBezTo>
                  <a:cubicBezTo>
                    <a:pt x="42014" y="440456"/>
                    <a:pt x="382319" y="79674"/>
                    <a:pt x="821568" y="13338"/>
                  </a:cubicBezTo>
                  <a:cubicBezTo>
                    <a:pt x="1109842" y="-30208"/>
                    <a:pt x="1368315" y="40967"/>
                    <a:pt x="1595372" y="224127"/>
                  </a:cubicBezTo>
                  <a:cubicBezTo>
                    <a:pt x="1610939" y="236679"/>
                    <a:pt x="1618933" y="234786"/>
                    <a:pt x="1633168" y="223216"/>
                  </a:cubicBezTo>
                  <a:cubicBezTo>
                    <a:pt x="2190924" y="-229847"/>
                    <a:pt x="3016198" y="39775"/>
                    <a:pt x="3197886" y="734410"/>
                  </a:cubicBezTo>
                  <a:cubicBezTo>
                    <a:pt x="3218783" y="813929"/>
                    <a:pt x="3227969" y="895131"/>
                    <a:pt x="3227829" y="977385"/>
                  </a:cubicBezTo>
                  <a:close/>
                </a:path>
              </a:pathLst>
            </a:custGeom>
            <a:solidFill>
              <a:srgbClr val="FEF8F8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6" name="Graphic 75">
              <a:extLst>
                <a:ext uri="{FF2B5EF4-FFF2-40B4-BE49-F238E27FC236}">
                  <a16:creationId xmlns:a16="http://schemas.microsoft.com/office/drawing/2014/main" id="{264C8887-3777-60B7-E95C-78BEAC75405F}"/>
                </a:ext>
              </a:extLst>
            </p:cNvPr>
            <p:cNvSpPr/>
            <p:nvPr/>
          </p:nvSpPr>
          <p:spPr>
            <a:xfrm>
              <a:off x="7347884" y="1743538"/>
              <a:ext cx="702855" cy="2169558"/>
            </a:xfrm>
            <a:custGeom>
              <a:avLst/>
              <a:gdLst>
                <a:gd name="connsiteX0" fmla="*/ 380872 w 700772"/>
                <a:gd name="connsiteY0" fmla="*/ 512893 h 2163129"/>
                <a:gd name="connsiteX1" fmla="*/ 214822 w 700772"/>
                <a:gd name="connsiteY1" fmla="*/ 675297 h 2163129"/>
                <a:gd name="connsiteX2" fmla="*/ 182706 w 700772"/>
                <a:gd name="connsiteY2" fmla="*/ 673053 h 2163129"/>
                <a:gd name="connsiteX3" fmla="*/ 8100 w 700772"/>
                <a:gd name="connsiteY3" fmla="*/ 459109 h 2163129"/>
                <a:gd name="connsiteX4" fmla="*/ 8731 w 700772"/>
                <a:gd name="connsiteY4" fmla="*/ 426853 h 2163129"/>
                <a:gd name="connsiteX5" fmla="*/ 400647 w 700772"/>
                <a:gd name="connsiteY5" fmla="*/ 16004 h 2163129"/>
                <a:gd name="connsiteX6" fmla="*/ 437882 w 700772"/>
                <a:gd name="connsiteY6" fmla="*/ 156 h 2163129"/>
                <a:gd name="connsiteX7" fmla="*/ 674126 w 700772"/>
                <a:gd name="connsiteY7" fmla="*/ 16 h 2163129"/>
                <a:gd name="connsiteX8" fmla="*/ 700632 w 700772"/>
                <a:gd name="connsiteY8" fmla="*/ 28135 h 2163129"/>
                <a:gd name="connsiteX9" fmla="*/ 700772 w 700772"/>
                <a:gd name="connsiteY9" fmla="*/ 2134551 h 2163129"/>
                <a:gd name="connsiteX10" fmla="*/ 671461 w 700772"/>
                <a:gd name="connsiteY10" fmla="*/ 2162880 h 2163129"/>
                <a:gd name="connsiteX11" fmla="*/ 413760 w 700772"/>
                <a:gd name="connsiteY11" fmla="*/ 2163091 h 2163129"/>
                <a:gd name="connsiteX12" fmla="*/ 380171 w 700772"/>
                <a:gd name="connsiteY12" fmla="*/ 2129572 h 2163129"/>
                <a:gd name="connsiteX13" fmla="*/ 380872 w 700772"/>
                <a:gd name="connsiteY13" fmla="*/ 935102 h 2163129"/>
                <a:gd name="connsiteX14" fmla="*/ 380872 w 700772"/>
                <a:gd name="connsiteY14" fmla="*/ 548235 h 2163129"/>
                <a:gd name="connsiteX15" fmla="*/ 380872 w 700772"/>
                <a:gd name="connsiteY15" fmla="*/ 512893 h 2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0772" h="2163129">
                  <a:moveTo>
                    <a:pt x="380872" y="512893"/>
                  </a:moveTo>
                  <a:cubicBezTo>
                    <a:pt x="321338" y="570885"/>
                    <a:pt x="267344" y="622355"/>
                    <a:pt x="214822" y="675297"/>
                  </a:cubicBezTo>
                  <a:cubicBezTo>
                    <a:pt x="200727" y="689462"/>
                    <a:pt x="194697" y="688060"/>
                    <a:pt x="182706" y="673053"/>
                  </a:cubicBezTo>
                  <a:cubicBezTo>
                    <a:pt x="125345" y="601108"/>
                    <a:pt x="66933" y="529933"/>
                    <a:pt x="8100" y="459109"/>
                  </a:cubicBezTo>
                  <a:cubicBezTo>
                    <a:pt x="-2278" y="446627"/>
                    <a:pt x="-3330" y="439405"/>
                    <a:pt x="8731" y="426853"/>
                  </a:cubicBezTo>
                  <a:cubicBezTo>
                    <a:pt x="139790" y="290324"/>
                    <a:pt x="270289" y="153234"/>
                    <a:pt x="400647" y="16004"/>
                  </a:cubicBezTo>
                  <a:cubicBezTo>
                    <a:pt x="411235" y="4784"/>
                    <a:pt x="422105" y="16"/>
                    <a:pt x="437882" y="156"/>
                  </a:cubicBezTo>
                  <a:cubicBezTo>
                    <a:pt x="516630" y="997"/>
                    <a:pt x="595378" y="1418"/>
                    <a:pt x="674126" y="16"/>
                  </a:cubicBezTo>
                  <a:cubicBezTo>
                    <a:pt x="696705" y="-405"/>
                    <a:pt x="700632" y="7589"/>
                    <a:pt x="700632" y="28135"/>
                  </a:cubicBezTo>
                  <a:cubicBezTo>
                    <a:pt x="700141" y="730274"/>
                    <a:pt x="700071" y="1432412"/>
                    <a:pt x="700772" y="2134551"/>
                  </a:cubicBezTo>
                  <a:cubicBezTo>
                    <a:pt x="700772" y="2158322"/>
                    <a:pt x="693760" y="2163231"/>
                    <a:pt x="671461" y="2162880"/>
                  </a:cubicBezTo>
                  <a:cubicBezTo>
                    <a:pt x="585561" y="2161618"/>
                    <a:pt x="499660" y="2161127"/>
                    <a:pt x="413760" y="2163091"/>
                  </a:cubicBezTo>
                  <a:cubicBezTo>
                    <a:pt x="386692" y="2163722"/>
                    <a:pt x="380101" y="2156710"/>
                    <a:pt x="380171" y="2129572"/>
                  </a:cubicBezTo>
                  <a:cubicBezTo>
                    <a:pt x="381153" y="1731415"/>
                    <a:pt x="380872" y="1333259"/>
                    <a:pt x="380872" y="935102"/>
                  </a:cubicBezTo>
                  <a:cubicBezTo>
                    <a:pt x="380872" y="806146"/>
                    <a:pt x="380872" y="677191"/>
                    <a:pt x="380872" y="548235"/>
                  </a:cubicBezTo>
                  <a:cubicBezTo>
                    <a:pt x="380872" y="539259"/>
                    <a:pt x="380872" y="530354"/>
                    <a:pt x="380872" y="512893"/>
                  </a:cubicBezTo>
                  <a:close/>
                </a:path>
              </a:pathLst>
            </a:custGeom>
            <a:solidFill>
              <a:srgbClr val="FFFFFF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7" name="그룹 9">
            <a:extLst>
              <a:ext uri="{FF2B5EF4-FFF2-40B4-BE49-F238E27FC236}">
                <a16:creationId xmlns:a16="http://schemas.microsoft.com/office/drawing/2014/main" id="{82951EA5-AEF8-6B46-931E-5AA295997626}"/>
              </a:ext>
            </a:extLst>
          </p:cNvPr>
          <p:cNvGrpSpPr/>
          <p:nvPr/>
        </p:nvGrpSpPr>
        <p:grpSpPr>
          <a:xfrm>
            <a:off x="8245498" y="2237927"/>
            <a:ext cx="2996744" cy="4119884"/>
            <a:chOff x="2899231" y="2983792"/>
            <a:chExt cx="2473819" cy="3400974"/>
          </a:xfrm>
        </p:grpSpPr>
        <p:sp>
          <p:nvSpPr>
            <p:cNvPr id="158" name="Freeform: Shape 5">
              <a:extLst>
                <a:ext uri="{FF2B5EF4-FFF2-40B4-BE49-F238E27FC236}">
                  <a16:creationId xmlns:a16="http://schemas.microsoft.com/office/drawing/2014/main" id="{8C023C1C-0AD3-1211-79B1-8AC8A6B952E3}"/>
                </a:ext>
              </a:extLst>
            </p:cNvPr>
            <p:cNvSpPr/>
            <p:nvPr/>
          </p:nvSpPr>
          <p:spPr>
            <a:xfrm>
              <a:off x="2966593" y="5264932"/>
              <a:ext cx="1684744" cy="905543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FB11A50C-8849-31AB-770A-C67DC6B860BE}"/>
                </a:ext>
              </a:extLst>
            </p:cNvPr>
            <p:cNvSpPr/>
            <p:nvPr/>
          </p:nvSpPr>
          <p:spPr>
            <a:xfrm>
              <a:off x="3893734" y="2983792"/>
              <a:ext cx="1089802" cy="1233914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327DF722-4A9E-E600-BA2D-B29103085E72}"/>
                </a:ext>
              </a:extLst>
            </p:cNvPr>
            <p:cNvSpPr/>
            <p:nvPr/>
          </p:nvSpPr>
          <p:spPr>
            <a:xfrm>
              <a:off x="3534198" y="3711850"/>
              <a:ext cx="1245782" cy="1914979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9191F5">
                <a:lumMod val="60000"/>
                <a:lumOff val="40000"/>
              </a:srgb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0515039F-FB75-A021-F31A-2DAA786C5CA8}"/>
                </a:ext>
              </a:extLst>
            </p:cNvPr>
            <p:cNvSpPr/>
            <p:nvPr/>
          </p:nvSpPr>
          <p:spPr>
            <a:xfrm>
              <a:off x="3245286" y="5305473"/>
              <a:ext cx="1406155" cy="758295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9F279C94-EC0D-CD80-8D41-85DF825CCAFB}"/>
                </a:ext>
              </a:extLst>
            </p:cNvPr>
            <p:cNvSpPr/>
            <p:nvPr/>
          </p:nvSpPr>
          <p:spPr>
            <a:xfrm>
              <a:off x="4614628" y="5734492"/>
              <a:ext cx="593211" cy="348942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8BCA6038-9F05-DEAD-92DF-A9FD83129B1B}"/>
                </a:ext>
              </a:extLst>
            </p:cNvPr>
            <p:cNvSpPr/>
            <p:nvPr/>
          </p:nvSpPr>
          <p:spPr>
            <a:xfrm>
              <a:off x="4872730" y="5695733"/>
              <a:ext cx="500320" cy="471283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B0F4B845-4432-3797-80A3-2E42496AFFCD}"/>
                </a:ext>
              </a:extLst>
            </p:cNvPr>
            <p:cNvSpPr/>
            <p:nvPr/>
          </p:nvSpPr>
          <p:spPr>
            <a:xfrm>
              <a:off x="4378849" y="6036133"/>
              <a:ext cx="424666" cy="25806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8FB0E060-04DE-E7A7-608C-E8B1213259AA}"/>
                </a:ext>
              </a:extLst>
            </p:cNvPr>
            <p:cNvSpPr/>
            <p:nvPr/>
          </p:nvSpPr>
          <p:spPr>
            <a:xfrm>
              <a:off x="4614601" y="5977585"/>
              <a:ext cx="349689" cy="407181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6" name="Freeform: Shape 16">
              <a:extLst>
                <a:ext uri="{FF2B5EF4-FFF2-40B4-BE49-F238E27FC236}">
                  <a16:creationId xmlns:a16="http://schemas.microsoft.com/office/drawing/2014/main" id="{564B236F-7AEF-E06A-00E9-6A569085F5F4}"/>
                </a:ext>
              </a:extLst>
            </p:cNvPr>
            <p:cNvSpPr/>
            <p:nvPr/>
          </p:nvSpPr>
          <p:spPr>
            <a:xfrm>
              <a:off x="3980157" y="3303163"/>
              <a:ext cx="442123" cy="488132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7" name="Freeform: Shape 17">
              <a:extLst>
                <a:ext uri="{FF2B5EF4-FFF2-40B4-BE49-F238E27FC236}">
                  <a16:creationId xmlns:a16="http://schemas.microsoft.com/office/drawing/2014/main" id="{E7896510-7FB9-400C-0A0F-56B9F05A1C82}"/>
                </a:ext>
              </a:extLst>
            </p:cNvPr>
            <p:cNvSpPr/>
            <p:nvPr/>
          </p:nvSpPr>
          <p:spPr>
            <a:xfrm>
              <a:off x="3955337" y="3506942"/>
              <a:ext cx="334397" cy="348541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8" name="Freeform: Shape 18">
              <a:extLst>
                <a:ext uri="{FF2B5EF4-FFF2-40B4-BE49-F238E27FC236}">
                  <a16:creationId xmlns:a16="http://schemas.microsoft.com/office/drawing/2014/main" id="{6E45DD31-0930-3928-780D-2FFF1558BB80}"/>
                </a:ext>
              </a:extLst>
            </p:cNvPr>
            <p:cNvSpPr/>
            <p:nvPr/>
          </p:nvSpPr>
          <p:spPr>
            <a:xfrm>
              <a:off x="3118221" y="4905228"/>
              <a:ext cx="592691" cy="546092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9" name="Freeform: Shape 15">
              <a:extLst>
                <a:ext uri="{FF2B5EF4-FFF2-40B4-BE49-F238E27FC236}">
                  <a16:creationId xmlns:a16="http://schemas.microsoft.com/office/drawing/2014/main" id="{8C076815-FE8F-5CBA-BE3A-3CC4A1E7177E}"/>
                </a:ext>
              </a:extLst>
            </p:cNvPr>
            <p:cNvSpPr/>
            <p:nvPr/>
          </p:nvSpPr>
          <p:spPr>
            <a:xfrm>
              <a:off x="2899231" y="3934752"/>
              <a:ext cx="1853113" cy="588249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2" name="Text Placeholder 1">
            <a:extLst>
              <a:ext uri="{FF2B5EF4-FFF2-40B4-BE49-F238E27FC236}">
                <a16:creationId xmlns:a16="http://schemas.microsoft.com/office/drawing/2014/main" id="{9C39DD94-FD63-2345-CE88-EC9F9468DD53}"/>
              </a:ext>
            </a:extLst>
          </p:cNvPr>
          <p:cNvSpPr txBox="1">
            <a:spLocks/>
          </p:cNvSpPr>
          <p:nvPr/>
        </p:nvSpPr>
        <p:spPr>
          <a:xfrm>
            <a:off x="232218" y="285831"/>
            <a:ext cx="6508908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+mn-cs"/>
              </a:rPr>
              <a:t>IROs: My IR Snapshot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D25729F-9DCC-600B-4D5A-600F123F970D}"/>
              </a:ext>
            </a:extLst>
          </p:cNvPr>
          <p:cNvSpPr/>
          <p:nvPr/>
        </p:nvSpPr>
        <p:spPr>
          <a:xfrm>
            <a:off x="403908" y="1010077"/>
            <a:ext cx="520326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5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กระจกวิเศษบอกข้าเถิด</a:t>
            </a:r>
            <a:endParaRPr kumimoji="0" lang="en-US" sz="2400" b="1" i="0" u="none" strike="noStrike" kern="1200" cap="none" spc="5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B64778C-A822-6B16-F530-E66EECA700FA}"/>
              </a:ext>
            </a:extLst>
          </p:cNvPr>
          <p:cNvSpPr txBox="1"/>
          <p:nvPr/>
        </p:nvSpPr>
        <p:spPr>
          <a:xfrm>
            <a:off x="545411" y="2093479"/>
            <a:ext cx="5593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เลือกไพ่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ใบ  </a:t>
            </a:r>
            <a:endParaRPr lang="th-TH" sz="3600" b="1" dirty="0">
              <a:solidFill>
                <a:srgbClr val="51BCB9">
                  <a:lumMod val="75000"/>
                </a:srgb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ก่อนเปิดไพ่ ให้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ถามไพ่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ว่า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“ไพ่เห็นเราเป็นวิเทศแบบไหน”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โชว์ไพ่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ในกลุ่มแล้วแชร์กัน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เก็บไพ่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51BCB9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ไว้กับตัวเองก่อน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1BCB9">
                  <a:lumMod val="75000"/>
                </a:srgb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40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0469377-CB8A-28CE-C261-0D6C163489AB}"/>
              </a:ext>
            </a:extLst>
          </p:cNvPr>
          <p:cNvSpPr txBox="1">
            <a:spLocks/>
          </p:cNvSpPr>
          <p:nvPr/>
        </p:nvSpPr>
        <p:spPr>
          <a:xfrm>
            <a:off x="232217" y="285831"/>
            <a:ext cx="7004445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accent2"/>
                </a:solidFill>
                <a:cs typeface="Arial" pitchFamily="34" charset="0"/>
              </a:rPr>
              <a:t>IROs:</a:t>
            </a:r>
            <a:r>
              <a:rPr lang="th-TH" sz="5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5400" b="1" dirty="0">
                <a:solidFill>
                  <a:schemeClr val="accent2"/>
                </a:solidFill>
                <a:cs typeface="Arial" pitchFamily="34" charset="0"/>
              </a:rPr>
              <a:t>What is IRO?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8786A-7F40-45AB-CBC1-11B10519B9B7}"/>
              </a:ext>
            </a:extLst>
          </p:cNvPr>
          <p:cNvSpPr/>
          <p:nvPr/>
        </p:nvSpPr>
        <p:spPr>
          <a:xfrm>
            <a:off x="370249" y="1010078"/>
            <a:ext cx="642323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เติมเต็มความเป็น วิเทศ อย่างภาคภูมิใจ</a:t>
            </a:r>
            <a:endParaRPr lang="en-US" sz="2400" b="1" spc="54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BC1A93F6-B23D-F410-786E-6A72E81AC429}"/>
              </a:ext>
            </a:extLst>
          </p:cNvPr>
          <p:cNvGrpSpPr/>
          <p:nvPr/>
        </p:nvGrpSpPr>
        <p:grpSpPr>
          <a:xfrm>
            <a:off x="3757404" y="4820053"/>
            <a:ext cx="3663758" cy="1301012"/>
            <a:chOff x="3757404" y="4820053"/>
            <a:chExt cx="3663758" cy="1301012"/>
          </a:xfrm>
        </p:grpSpPr>
        <p:sp>
          <p:nvSpPr>
            <p:cNvPr id="8" name="사각형: 둥근 모서리 3">
              <a:extLst>
                <a:ext uri="{FF2B5EF4-FFF2-40B4-BE49-F238E27FC236}">
                  <a16:creationId xmlns:a16="http://schemas.microsoft.com/office/drawing/2014/main" id="{9F4B36CC-2776-DC23-9FE8-8C9EC69B9B67}"/>
                </a:ext>
              </a:extLst>
            </p:cNvPr>
            <p:cNvSpPr/>
            <p:nvPr/>
          </p:nvSpPr>
          <p:spPr>
            <a:xfrm rot="5400000">
              <a:off x="4065163" y="5338394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rgbClr val="FFB95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사각형: 둥근 모서리 4">
              <a:extLst>
                <a:ext uri="{FF2B5EF4-FFF2-40B4-BE49-F238E27FC236}">
                  <a16:creationId xmlns:a16="http://schemas.microsoft.com/office/drawing/2014/main" id="{779CAADD-A0E5-82AE-3820-9F807680E8B3}"/>
                </a:ext>
              </a:extLst>
            </p:cNvPr>
            <p:cNvSpPr/>
            <p:nvPr/>
          </p:nvSpPr>
          <p:spPr>
            <a:xfrm rot="3711657">
              <a:off x="5600234" y="3673801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rgbClr val="FFB95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0" name="그룹 5">
              <a:extLst>
                <a:ext uri="{FF2B5EF4-FFF2-40B4-BE49-F238E27FC236}">
                  <a16:creationId xmlns:a16="http://schemas.microsoft.com/office/drawing/2014/main" id="{917A76C9-DE5C-C177-7F9E-A09D35D9462D}"/>
                </a:ext>
              </a:extLst>
            </p:cNvPr>
            <p:cNvGrpSpPr/>
            <p:nvPr/>
          </p:nvGrpSpPr>
          <p:grpSpPr>
            <a:xfrm>
              <a:off x="4747366" y="4820053"/>
              <a:ext cx="2387984" cy="1266930"/>
              <a:chOff x="3127761" y="3800283"/>
              <a:chExt cx="3145875" cy="1669025"/>
            </a:xfrm>
            <a:solidFill>
              <a:srgbClr val="FFB954"/>
            </a:solidFill>
          </p:grpSpPr>
          <p:sp>
            <p:nvSpPr>
              <p:cNvPr id="11" name="직각 삼각형 6">
                <a:extLst>
                  <a:ext uri="{FF2B5EF4-FFF2-40B4-BE49-F238E27FC236}">
                    <a16:creationId xmlns:a16="http://schemas.microsoft.com/office/drawing/2014/main" id="{BA140027-A747-E5B0-142E-F2106319F8A5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직각 삼각형 7">
                <a:extLst>
                  <a:ext uri="{FF2B5EF4-FFF2-40B4-BE49-F238E27FC236}">
                    <a16:creationId xmlns:a16="http://schemas.microsoft.com/office/drawing/2014/main" id="{F97EDD73-CCBE-685A-E9F0-F255ADA3D243}"/>
                  </a:ext>
                </a:extLst>
              </p:cNvPr>
              <p:cNvSpPr/>
              <p:nvPr/>
            </p:nvSpPr>
            <p:spPr>
              <a:xfrm rot="5400000">
                <a:off x="3779155" y="4788546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직각 삼각형 8">
                <a:extLst>
                  <a:ext uri="{FF2B5EF4-FFF2-40B4-BE49-F238E27FC236}">
                    <a16:creationId xmlns:a16="http://schemas.microsoft.com/office/drawing/2014/main" id="{91D59CE2-2D7A-96AF-657F-A11B652D6407}"/>
                  </a:ext>
                </a:extLst>
              </p:cNvPr>
              <p:cNvSpPr/>
              <p:nvPr/>
            </p:nvSpPr>
            <p:spPr>
              <a:xfrm rot="5400000">
                <a:off x="4302362" y="4509433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직각 삼각형 9">
                <a:extLst>
                  <a:ext uri="{FF2B5EF4-FFF2-40B4-BE49-F238E27FC236}">
                    <a16:creationId xmlns:a16="http://schemas.microsoft.com/office/drawing/2014/main" id="{09F46E0D-A1B1-820C-8EEE-70A3D0C74C92}"/>
                  </a:ext>
                </a:extLst>
              </p:cNvPr>
              <p:cNvSpPr/>
              <p:nvPr/>
            </p:nvSpPr>
            <p:spPr>
              <a:xfrm rot="5400000">
                <a:off x="4825569" y="4230321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직각 삼각형 10">
                <a:extLst>
                  <a:ext uri="{FF2B5EF4-FFF2-40B4-BE49-F238E27FC236}">
                    <a16:creationId xmlns:a16="http://schemas.microsoft.com/office/drawing/2014/main" id="{05F76BC7-E4E4-CD65-2397-D33440AEDE22}"/>
                  </a:ext>
                </a:extLst>
              </p:cNvPr>
              <p:cNvSpPr/>
              <p:nvPr/>
            </p:nvSpPr>
            <p:spPr>
              <a:xfrm rot="5400000">
                <a:off x="5348776" y="3951208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직각 삼각형 11">
                <a:extLst>
                  <a:ext uri="{FF2B5EF4-FFF2-40B4-BE49-F238E27FC236}">
                    <a16:creationId xmlns:a16="http://schemas.microsoft.com/office/drawing/2014/main" id="{2A361C72-2631-7C4E-FBC8-580BD7482E36}"/>
                  </a:ext>
                </a:extLst>
              </p:cNvPr>
              <p:cNvSpPr/>
              <p:nvPr/>
            </p:nvSpPr>
            <p:spPr>
              <a:xfrm rot="5400000">
                <a:off x="5871984" y="3672095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7" name="그룹 12">
            <a:extLst>
              <a:ext uri="{FF2B5EF4-FFF2-40B4-BE49-F238E27FC236}">
                <a16:creationId xmlns:a16="http://schemas.microsoft.com/office/drawing/2014/main" id="{91968D36-2CED-2648-5E52-E3A8CE655F49}"/>
              </a:ext>
            </a:extLst>
          </p:cNvPr>
          <p:cNvGrpSpPr/>
          <p:nvPr/>
        </p:nvGrpSpPr>
        <p:grpSpPr>
          <a:xfrm>
            <a:off x="4672197" y="3571277"/>
            <a:ext cx="3762400" cy="1324821"/>
            <a:chOff x="4672197" y="3571277"/>
            <a:chExt cx="3762400" cy="1324821"/>
          </a:xfrm>
        </p:grpSpPr>
        <p:sp>
          <p:nvSpPr>
            <p:cNvPr id="18" name="사각형: 둥근 모서리 13">
              <a:extLst>
                <a:ext uri="{FF2B5EF4-FFF2-40B4-BE49-F238E27FC236}">
                  <a16:creationId xmlns:a16="http://schemas.microsoft.com/office/drawing/2014/main" id="{1CFE2C9E-2FAB-39DF-5D81-649E7E6D0774}"/>
                </a:ext>
              </a:extLst>
            </p:cNvPr>
            <p:cNvSpPr/>
            <p:nvPr/>
          </p:nvSpPr>
          <p:spPr>
            <a:xfrm rot="5400000">
              <a:off x="7651926" y="4113427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rgbClr val="2CB2D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사각형: 둥근 모서리 14">
              <a:extLst>
                <a:ext uri="{FF2B5EF4-FFF2-40B4-BE49-F238E27FC236}">
                  <a16:creationId xmlns:a16="http://schemas.microsoft.com/office/drawing/2014/main" id="{429979F6-AB27-2057-5E4A-D26517125AFB}"/>
                </a:ext>
              </a:extLst>
            </p:cNvPr>
            <p:cNvSpPr/>
            <p:nvPr/>
          </p:nvSpPr>
          <p:spPr>
            <a:xfrm rot="17888343" flipH="1">
              <a:off x="6018214" y="2367513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rgbClr val="2CB2D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0" name="그룹 15">
              <a:extLst>
                <a:ext uri="{FF2B5EF4-FFF2-40B4-BE49-F238E27FC236}">
                  <a16:creationId xmlns:a16="http://schemas.microsoft.com/office/drawing/2014/main" id="{450EE0B8-7B48-F50C-43DB-036F804F4B49}"/>
                </a:ext>
              </a:extLst>
            </p:cNvPr>
            <p:cNvGrpSpPr/>
            <p:nvPr/>
          </p:nvGrpSpPr>
          <p:grpSpPr>
            <a:xfrm flipH="1">
              <a:off x="5049945" y="3571277"/>
              <a:ext cx="2388439" cy="1278125"/>
              <a:chOff x="3127765" y="3785538"/>
              <a:chExt cx="3146478" cy="1683774"/>
            </a:xfrm>
            <a:solidFill>
              <a:srgbClr val="2CB2D7"/>
            </a:solidFill>
          </p:grpSpPr>
          <p:sp>
            <p:nvSpPr>
              <p:cNvPr id="21" name="직각 삼각형 16">
                <a:extLst>
                  <a:ext uri="{FF2B5EF4-FFF2-40B4-BE49-F238E27FC236}">
                    <a16:creationId xmlns:a16="http://schemas.microsoft.com/office/drawing/2014/main" id="{68E4C235-D461-0ECA-C6CE-D7C0F175311B}"/>
                  </a:ext>
                </a:extLst>
              </p:cNvPr>
              <p:cNvSpPr/>
              <p:nvPr/>
            </p:nvSpPr>
            <p:spPr>
              <a:xfrm rot="5400000">
                <a:off x="3255953" y="5067660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직각 삼각형 17">
                <a:extLst>
                  <a:ext uri="{FF2B5EF4-FFF2-40B4-BE49-F238E27FC236}">
                    <a16:creationId xmlns:a16="http://schemas.microsoft.com/office/drawing/2014/main" id="{BCC19F65-EC76-4A4D-E250-67ACBBAFE24A}"/>
                  </a:ext>
                </a:extLst>
              </p:cNvPr>
              <p:cNvSpPr/>
              <p:nvPr/>
            </p:nvSpPr>
            <p:spPr>
              <a:xfrm rot="5400000">
                <a:off x="3779282" y="4785600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직각 삼각형 18">
                <a:extLst>
                  <a:ext uri="{FF2B5EF4-FFF2-40B4-BE49-F238E27FC236}">
                    <a16:creationId xmlns:a16="http://schemas.microsoft.com/office/drawing/2014/main" id="{BAF0DF05-D26B-3EF9-BA1D-840A9DE09D33}"/>
                  </a:ext>
                </a:extLst>
              </p:cNvPr>
              <p:cNvSpPr/>
              <p:nvPr/>
            </p:nvSpPr>
            <p:spPr>
              <a:xfrm rot="5400000">
                <a:off x="4302611" y="4503538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직각 삼각형 19">
                <a:extLst>
                  <a:ext uri="{FF2B5EF4-FFF2-40B4-BE49-F238E27FC236}">
                    <a16:creationId xmlns:a16="http://schemas.microsoft.com/office/drawing/2014/main" id="{5D2730DC-DD51-672C-3DF7-BCA1887DE270}"/>
                  </a:ext>
                </a:extLst>
              </p:cNvPr>
              <p:cNvSpPr/>
              <p:nvPr/>
            </p:nvSpPr>
            <p:spPr>
              <a:xfrm rot="5400000">
                <a:off x="4825939" y="4221474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직각 삼각형 20">
                <a:extLst>
                  <a:ext uri="{FF2B5EF4-FFF2-40B4-BE49-F238E27FC236}">
                    <a16:creationId xmlns:a16="http://schemas.microsoft.com/office/drawing/2014/main" id="{925B3FB0-5553-5B95-039B-29FF0E196A31}"/>
                  </a:ext>
                </a:extLst>
              </p:cNvPr>
              <p:cNvSpPr/>
              <p:nvPr/>
            </p:nvSpPr>
            <p:spPr>
              <a:xfrm rot="5400000">
                <a:off x="5349265" y="3939415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직각 삼각형 21">
                <a:extLst>
                  <a:ext uri="{FF2B5EF4-FFF2-40B4-BE49-F238E27FC236}">
                    <a16:creationId xmlns:a16="http://schemas.microsoft.com/office/drawing/2014/main" id="{C931F1DD-F87A-A9FC-3627-DA98565313C6}"/>
                  </a:ext>
                </a:extLst>
              </p:cNvPr>
              <p:cNvSpPr/>
              <p:nvPr/>
            </p:nvSpPr>
            <p:spPr>
              <a:xfrm rot="5400000">
                <a:off x="5872591" y="3657350"/>
                <a:ext cx="273464" cy="5298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7" name="그룹 22">
            <a:extLst>
              <a:ext uri="{FF2B5EF4-FFF2-40B4-BE49-F238E27FC236}">
                <a16:creationId xmlns:a16="http://schemas.microsoft.com/office/drawing/2014/main" id="{B99CF513-2AFF-7E4B-B90F-EBF5463F4DCA}"/>
              </a:ext>
            </a:extLst>
          </p:cNvPr>
          <p:cNvGrpSpPr/>
          <p:nvPr/>
        </p:nvGrpSpPr>
        <p:grpSpPr>
          <a:xfrm>
            <a:off x="3757404" y="2304326"/>
            <a:ext cx="3663758" cy="1325755"/>
            <a:chOff x="3757404" y="2304326"/>
            <a:chExt cx="3663758" cy="1325755"/>
          </a:xfrm>
        </p:grpSpPr>
        <p:sp>
          <p:nvSpPr>
            <p:cNvPr id="28" name="사각형: 둥근 모서리 23">
              <a:extLst>
                <a:ext uri="{FF2B5EF4-FFF2-40B4-BE49-F238E27FC236}">
                  <a16:creationId xmlns:a16="http://schemas.microsoft.com/office/drawing/2014/main" id="{43244CD2-598B-172E-52A5-B50D3EB15F48}"/>
                </a:ext>
              </a:extLst>
            </p:cNvPr>
            <p:cNvSpPr/>
            <p:nvPr/>
          </p:nvSpPr>
          <p:spPr>
            <a:xfrm rot="5400000">
              <a:off x="4065163" y="2847410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rgbClr val="FE5A5B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사각형: 둥근 모서리 24">
              <a:extLst>
                <a:ext uri="{FF2B5EF4-FFF2-40B4-BE49-F238E27FC236}">
                  <a16:creationId xmlns:a16="http://schemas.microsoft.com/office/drawing/2014/main" id="{854FC128-2F49-C081-7C34-4A93173EC013}"/>
                </a:ext>
              </a:extLst>
            </p:cNvPr>
            <p:cNvSpPr/>
            <p:nvPr/>
          </p:nvSpPr>
          <p:spPr>
            <a:xfrm rot="3711657">
              <a:off x="5600234" y="1174274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rgbClr val="FE5A5B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0" name="그룹 25">
              <a:extLst>
                <a:ext uri="{FF2B5EF4-FFF2-40B4-BE49-F238E27FC236}">
                  <a16:creationId xmlns:a16="http://schemas.microsoft.com/office/drawing/2014/main" id="{9B251D80-CAA4-4AFB-872D-3527D2A6A381}"/>
                </a:ext>
              </a:extLst>
            </p:cNvPr>
            <p:cNvGrpSpPr/>
            <p:nvPr/>
          </p:nvGrpSpPr>
          <p:grpSpPr>
            <a:xfrm>
              <a:off x="4747366" y="2304326"/>
              <a:ext cx="2413159" cy="1282713"/>
              <a:chOff x="3127761" y="3779491"/>
              <a:chExt cx="3179040" cy="1689817"/>
            </a:xfrm>
          </p:grpSpPr>
          <p:sp>
            <p:nvSpPr>
              <p:cNvPr id="31" name="직각 삼각형 26">
                <a:extLst>
                  <a:ext uri="{FF2B5EF4-FFF2-40B4-BE49-F238E27FC236}">
                    <a16:creationId xmlns:a16="http://schemas.microsoft.com/office/drawing/2014/main" id="{9FE999BE-8FAD-2CCF-5244-E6793F461F2B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solidFill>
                <a:srgbClr val="FE5A5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직각 삼각형 27">
                <a:extLst>
                  <a:ext uri="{FF2B5EF4-FFF2-40B4-BE49-F238E27FC236}">
                    <a16:creationId xmlns:a16="http://schemas.microsoft.com/office/drawing/2014/main" id="{B299D498-A96B-266A-14D9-5C26616301F5}"/>
                  </a:ext>
                </a:extLst>
              </p:cNvPr>
              <p:cNvSpPr/>
              <p:nvPr/>
            </p:nvSpPr>
            <p:spPr>
              <a:xfrm rot="5400000">
                <a:off x="3785789" y="4784384"/>
                <a:ext cx="273464" cy="529840"/>
              </a:xfrm>
              <a:prstGeom prst="rtTriangle">
                <a:avLst/>
              </a:prstGeom>
              <a:solidFill>
                <a:srgbClr val="FE5A5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직각 삼각형 28">
                <a:extLst>
                  <a:ext uri="{FF2B5EF4-FFF2-40B4-BE49-F238E27FC236}">
                    <a16:creationId xmlns:a16="http://schemas.microsoft.com/office/drawing/2014/main" id="{3D082726-DA57-9AB4-2E3F-454815C87193}"/>
                  </a:ext>
                </a:extLst>
              </p:cNvPr>
              <p:cNvSpPr/>
              <p:nvPr/>
            </p:nvSpPr>
            <p:spPr>
              <a:xfrm rot="5400000">
                <a:off x="4315629" y="4501113"/>
                <a:ext cx="273464" cy="529840"/>
              </a:xfrm>
              <a:prstGeom prst="rtTriangle">
                <a:avLst/>
              </a:prstGeom>
              <a:solidFill>
                <a:srgbClr val="FE5A5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직각 삼각형 29">
                <a:extLst>
                  <a:ext uri="{FF2B5EF4-FFF2-40B4-BE49-F238E27FC236}">
                    <a16:creationId xmlns:a16="http://schemas.microsoft.com/office/drawing/2014/main" id="{CC1E5434-D5A1-FEAB-DBE2-4CE897CC895A}"/>
                  </a:ext>
                </a:extLst>
              </p:cNvPr>
              <p:cNvSpPr/>
              <p:nvPr/>
            </p:nvSpPr>
            <p:spPr>
              <a:xfrm rot="5400000">
                <a:off x="4845469" y="4217843"/>
                <a:ext cx="273464" cy="529840"/>
              </a:xfrm>
              <a:prstGeom prst="rtTriangle">
                <a:avLst/>
              </a:prstGeom>
              <a:solidFill>
                <a:srgbClr val="FE5A5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직각 삼각형 30">
                <a:extLst>
                  <a:ext uri="{FF2B5EF4-FFF2-40B4-BE49-F238E27FC236}">
                    <a16:creationId xmlns:a16="http://schemas.microsoft.com/office/drawing/2014/main" id="{EABFAEB2-EC67-2EFA-66DD-DAF97BCF151F}"/>
                  </a:ext>
                </a:extLst>
              </p:cNvPr>
              <p:cNvSpPr/>
              <p:nvPr/>
            </p:nvSpPr>
            <p:spPr>
              <a:xfrm rot="5400000">
                <a:off x="5375309" y="3934573"/>
                <a:ext cx="273464" cy="529840"/>
              </a:xfrm>
              <a:prstGeom prst="rtTriangle">
                <a:avLst/>
              </a:prstGeom>
              <a:solidFill>
                <a:srgbClr val="FE5A5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직각 삼각형 31">
                <a:extLst>
                  <a:ext uri="{FF2B5EF4-FFF2-40B4-BE49-F238E27FC236}">
                    <a16:creationId xmlns:a16="http://schemas.microsoft.com/office/drawing/2014/main" id="{35BF3742-A843-45D7-4B32-18B8020EF60B}"/>
                  </a:ext>
                </a:extLst>
              </p:cNvPr>
              <p:cNvSpPr/>
              <p:nvPr/>
            </p:nvSpPr>
            <p:spPr>
              <a:xfrm rot="5400000">
                <a:off x="5905149" y="3651303"/>
                <a:ext cx="273464" cy="529840"/>
              </a:xfrm>
              <a:prstGeom prst="rtTriangle">
                <a:avLst/>
              </a:prstGeom>
              <a:solidFill>
                <a:srgbClr val="FE5A5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7" name="자유형: 도형 32">
            <a:extLst>
              <a:ext uri="{FF2B5EF4-FFF2-40B4-BE49-F238E27FC236}">
                <a16:creationId xmlns:a16="http://schemas.microsoft.com/office/drawing/2014/main" id="{6009B282-2E47-F18B-328D-A2B103BC73A3}"/>
              </a:ext>
            </a:extLst>
          </p:cNvPr>
          <p:cNvSpPr/>
          <p:nvPr/>
        </p:nvSpPr>
        <p:spPr>
          <a:xfrm flipH="1">
            <a:off x="7160524" y="3660816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rgbClr val="2CB2D7">
              <a:lumMod val="75000"/>
            </a:srgb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자유형: 도형 33">
            <a:extLst>
              <a:ext uri="{FF2B5EF4-FFF2-40B4-BE49-F238E27FC236}">
                <a16:creationId xmlns:a16="http://schemas.microsoft.com/office/drawing/2014/main" id="{5E1E472B-5A51-B3E9-96E3-86BD1184E5D7}"/>
              </a:ext>
            </a:extLst>
          </p:cNvPr>
          <p:cNvSpPr/>
          <p:nvPr/>
        </p:nvSpPr>
        <p:spPr>
          <a:xfrm>
            <a:off x="4290437" y="2394799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rgbClr val="FE5A5B">
              <a:lumMod val="75000"/>
            </a:srgb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자유형: 도형 34">
            <a:extLst>
              <a:ext uri="{FF2B5EF4-FFF2-40B4-BE49-F238E27FC236}">
                <a16:creationId xmlns:a16="http://schemas.microsoft.com/office/drawing/2014/main" id="{88C35C0C-3698-3552-6A6D-EE82665FF657}"/>
              </a:ext>
            </a:extLst>
          </p:cNvPr>
          <p:cNvSpPr/>
          <p:nvPr/>
        </p:nvSpPr>
        <p:spPr>
          <a:xfrm>
            <a:off x="4302619" y="4907162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rgbClr val="FFB954">
              <a:lumMod val="75000"/>
            </a:srgb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9F3792CC-F547-AC91-350E-3E8D30A45C8B}"/>
              </a:ext>
            </a:extLst>
          </p:cNvPr>
          <p:cNvSpPr/>
          <p:nvPr/>
        </p:nvSpPr>
        <p:spPr>
          <a:xfrm>
            <a:off x="11144622" y="1317828"/>
            <a:ext cx="1047378" cy="5511480"/>
          </a:xfrm>
          <a:custGeom>
            <a:avLst/>
            <a:gdLst/>
            <a:ahLst/>
            <a:cxnLst/>
            <a:rect l="l" t="t" r="r" b="b"/>
            <a:pathLst>
              <a:path w="609972" h="3209776">
                <a:moveTo>
                  <a:pt x="229221" y="614154"/>
                </a:moveTo>
                <a:lnTo>
                  <a:pt x="609972" y="614154"/>
                </a:lnTo>
                <a:lnTo>
                  <a:pt x="609972" y="1885666"/>
                </a:lnTo>
                <a:lnTo>
                  <a:pt x="559426" y="1885666"/>
                </a:lnTo>
                <a:lnTo>
                  <a:pt x="559426" y="3062527"/>
                </a:lnTo>
                <a:cubicBezTo>
                  <a:pt x="559426" y="3143851"/>
                  <a:pt x="493500" y="3209776"/>
                  <a:pt x="412177" y="3209776"/>
                </a:cubicBezTo>
                <a:cubicBezTo>
                  <a:pt x="330854" y="3209776"/>
                  <a:pt x="264928" y="3143851"/>
                  <a:pt x="264928" y="3062527"/>
                </a:cubicBezTo>
                <a:cubicBezTo>
                  <a:pt x="266846" y="2420899"/>
                  <a:pt x="268764" y="1779271"/>
                  <a:pt x="270682" y="1137643"/>
                </a:cubicBezTo>
                <a:lnTo>
                  <a:pt x="235625" y="1137643"/>
                </a:lnTo>
                <a:lnTo>
                  <a:pt x="235625" y="1688373"/>
                </a:lnTo>
                <a:cubicBezTo>
                  <a:pt x="235625" y="1753439"/>
                  <a:pt x="182879" y="1806185"/>
                  <a:pt x="117813" y="1806185"/>
                </a:cubicBezTo>
                <a:cubicBezTo>
                  <a:pt x="52747" y="1806185"/>
                  <a:pt x="1" y="1753439"/>
                  <a:pt x="1" y="1688373"/>
                </a:cubicBezTo>
                <a:lnTo>
                  <a:pt x="1" y="1137643"/>
                </a:lnTo>
                <a:lnTo>
                  <a:pt x="0" y="1137643"/>
                </a:lnTo>
                <a:lnTo>
                  <a:pt x="0" y="843374"/>
                </a:lnTo>
                <a:cubicBezTo>
                  <a:pt x="0" y="716779"/>
                  <a:pt x="102626" y="614154"/>
                  <a:pt x="229221" y="614154"/>
                </a:cubicBezTo>
                <a:close/>
                <a:moveTo>
                  <a:pt x="609355" y="0"/>
                </a:moveTo>
                <a:lnTo>
                  <a:pt x="609972" y="62"/>
                </a:lnTo>
                <a:lnTo>
                  <a:pt x="609972" y="551812"/>
                </a:lnTo>
                <a:cubicBezTo>
                  <a:pt x="609767" y="551874"/>
                  <a:pt x="609561" y="551874"/>
                  <a:pt x="609355" y="551874"/>
                </a:cubicBezTo>
                <a:cubicBezTo>
                  <a:pt x="456959" y="551874"/>
                  <a:pt x="333418" y="428333"/>
                  <a:pt x="333418" y="275937"/>
                </a:cubicBezTo>
                <a:cubicBezTo>
                  <a:pt x="333418" y="123541"/>
                  <a:pt x="456959" y="0"/>
                  <a:pt x="609355" y="0"/>
                </a:cubicBezTo>
                <a:close/>
              </a:path>
            </a:pathLst>
          </a:custGeom>
          <a:solidFill>
            <a:srgbClr val="2CB2D7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ound Same Side Corner Rectangle 20">
            <a:extLst>
              <a:ext uri="{FF2B5EF4-FFF2-40B4-BE49-F238E27FC236}">
                <a16:creationId xmlns:a16="http://schemas.microsoft.com/office/drawing/2014/main" id="{BE92A351-F91B-5168-89ED-F2E20F47B5DD}"/>
              </a:ext>
            </a:extLst>
          </p:cNvPr>
          <p:cNvSpPr/>
          <p:nvPr/>
        </p:nvSpPr>
        <p:spPr>
          <a:xfrm rot="10800000">
            <a:off x="1" y="1266948"/>
            <a:ext cx="1309216" cy="5562360"/>
          </a:xfrm>
          <a:custGeom>
            <a:avLst/>
            <a:gdLst/>
            <a:ahLst/>
            <a:cxnLst/>
            <a:rect l="l" t="t" r="r" b="b"/>
            <a:pathLst>
              <a:path w="762461" h="3239410">
                <a:moveTo>
                  <a:pt x="652210" y="2594500"/>
                </a:moveTo>
                <a:cubicBezTo>
                  <a:pt x="531045" y="2596482"/>
                  <a:pt x="392020" y="2595783"/>
                  <a:pt x="369081" y="2530792"/>
                </a:cubicBezTo>
                <a:lnTo>
                  <a:pt x="6792" y="1588708"/>
                </a:lnTo>
                <a:cubicBezTo>
                  <a:pt x="-13490" y="1535517"/>
                  <a:pt x="13185" y="1475955"/>
                  <a:pt x="66376" y="1455672"/>
                </a:cubicBezTo>
                <a:cubicBezTo>
                  <a:pt x="119566" y="1435389"/>
                  <a:pt x="179128" y="1462065"/>
                  <a:pt x="199411" y="1515255"/>
                </a:cubicBezTo>
                <a:lnTo>
                  <a:pt x="412927" y="2075173"/>
                </a:lnTo>
                <a:lnTo>
                  <a:pt x="454538" y="2075173"/>
                </a:lnTo>
                <a:lnTo>
                  <a:pt x="185124" y="990180"/>
                </a:lnTo>
                <a:lnTo>
                  <a:pt x="451386" y="990180"/>
                </a:lnTo>
                <a:lnTo>
                  <a:pt x="451386" y="137706"/>
                </a:lnTo>
                <a:cubicBezTo>
                  <a:pt x="451386" y="61653"/>
                  <a:pt x="513039" y="0"/>
                  <a:pt x="589093" y="0"/>
                </a:cubicBezTo>
                <a:cubicBezTo>
                  <a:pt x="665146" y="0"/>
                  <a:pt x="726799" y="61653"/>
                  <a:pt x="726799" y="137706"/>
                </a:cubicBezTo>
                <a:lnTo>
                  <a:pt x="726799" y="990180"/>
                </a:lnTo>
                <a:lnTo>
                  <a:pt x="759286" y="990180"/>
                </a:lnTo>
                <a:cubicBezTo>
                  <a:pt x="760344" y="1524756"/>
                  <a:pt x="761403" y="2059332"/>
                  <a:pt x="762461" y="2593908"/>
                </a:cubicBezTo>
                <a:cubicBezTo>
                  <a:pt x="731002" y="2592882"/>
                  <a:pt x="692598" y="2593840"/>
                  <a:pt x="652210" y="2594500"/>
                </a:cubicBezTo>
                <a:close/>
                <a:moveTo>
                  <a:pt x="758668" y="3209775"/>
                </a:moveTo>
                <a:cubicBezTo>
                  <a:pt x="606272" y="3209775"/>
                  <a:pt x="482731" y="3086234"/>
                  <a:pt x="482731" y="2933838"/>
                </a:cubicBezTo>
                <a:cubicBezTo>
                  <a:pt x="482731" y="2781442"/>
                  <a:pt x="606272" y="2657901"/>
                  <a:pt x="758668" y="2657901"/>
                </a:cubicBezTo>
                <a:cubicBezTo>
                  <a:pt x="758874" y="2657901"/>
                  <a:pt x="759080" y="2657901"/>
                  <a:pt x="759285" y="2657963"/>
                </a:cubicBezTo>
                <a:lnTo>
                  <a:pt x="759285" y="3209713"/>
                </a:lnTo>
                <a:close/>
                <a:moveTo>
                  <a:pt x="757205" y="3239410"/>
                </a:moveTo>
                <a:lnTo>
                  <a:pt x="746690" y="3238350"/>
                </a:lnTo>
                <a:lnTo>
                  <a:pt x="759286" y="3238350"/>
                </a:lnTo>
                <a:lnTo>
                  <a:pt x="759286" y="3239200"/>
                </a:lnTo>
                <a:cubicBezTo>
                  <a:pt x="758594" y="3239407"/>
                  <a:pt x="757900" y="3239410"/>
                  <a:pt x="757205" y="3239410"/>
                </a:cubicBezTo>
                <a:close/>
              </a:path>
            </a:pathLst>
          </a:custGeom>
          <a:solidFill>
            <a:srgbClr val="FE5A5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F7C64C-FCB5-06EE-13C6-C2D03AADA1FB}"/>
              </a:ext>
            </a:extLst>
          </p:cNvPr>
          <p:cNvSpPr/>
          <p:nvPr/>
        </p:nvSpPr>
        <p:spPr>
          <a:xfrm>
            <a:off x="6163300" y="2913636"/>
            <a:ext cx="1554961" cy="671070"/>
          </a:xfrm>
          <a:prstGeom prst="rect">
            <a:avLst/>
          </a:prstGeom>
          <a:noFill/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</a:rPr>
              <a:t>Global Networker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144CCA-68A1-8B80-8E19-2C9AB0B77002}"/>
              </a:ext>
            </a:extLst>
          </p:cNvPr>
          <p:cNvSpPr/>
          <p:nvPr/>
        </p:nvSpPr>
        <p:spPr>
          <a:xfrm>
            <a:off x="1354143" y="5335303"/>
            <a:ext cx="2008363" cy="837802"/>
          </a:xfrm>
          <a:prstGeom prst="rect">
            <a:avLst/>
          </a:prstGeom>
          <a:noFill/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</a:rPr>
              <a:t>Opportunity Designer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D29C04-C8F6-1310-1E1D-0116C1845BE0}"/>
              </a:ext>
            </a:extLst>
          </p:cNvPr>
          <p:cNvSpPr/>
          <p:nvPr/>
        </p:nvSpPr>
        <p:spPr>
          <a:xfrm>
            <a:off x="6940780" y="1455415"/>
            <a:ext cx="1914253" cy="670182"/>
          </a:xfrm>
          <a:prstGeom prst="rect">
            <a:avLst/>
          </a:prstGeom>
          <a:noFill/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</a:rPr>
              <a:t>IZN Foresight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9D3AF7-1181-0867-CB89-E35BE14D5C97}"/>
              </a:ext>
            </a:extLst>
          </p:cNvPr>
          <p:cNvSpPr/>
          <p:nvPr/>
        </p:nvSpPr>
        <p:spPr>
          <a:xfrm>
            <a:off x="1568778" y="3421625"/>
            <a:ext cx="1926440" cy="651943"/>
          </a:xfrm>
          <a:prstGeom prst="rect">
            <a:avLst/>
          </a:prstGeom>
          <a:noFill/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2"/>
                </a:solidFill>
              </a:rPr>
              <a:t>Event Organizer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7244CD-A617-EC17-F6F8-BC512849C718}"/>
              </a:ext>
            </a:extLst>
          </p:cNvPr>
          <p:cNvSpPr/>
          <p:nvPr/>
        </p:nvSpPr>
        <p:spPr>
          <a:xfrm>
            <a:off x="1206104" y="1944436"/>
            <a:ext cx="3055219" cy="85342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2"/>
                </a:solidFill>
              </a:rPr>
              <a:t>Coordinator/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+mn-cs"/>
              </a:rPr>
              <a:t>Facilitator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BED381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National and International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7D3500-E42F-617D-3B11-C615AB9D9BBA}"/>
              </a:ext>
            </a:extLst>
          </p:cNvPr>
          <p:cNvSpPr/>
          <p:nvPr/>
        </p:nvSpPr>
        <p:spPr>
          <a:xfrm>
            <a:off x="2538492" y="4617713"/>
            <a:ext cx="1876083" cy="404677"/>
          </a:xfrm>
          <a:prstGeom prst="rect">
            <a:avLst/>
          </a:prstGeom>
          <a:noFill/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</a:rPr>
              <a:t>Matchmaker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B16A3F-A90C-15CF-AF6D-E080AAC7E9C7}"/>
              </a:ext>
            </a:extLst>
          </p:cNvPr>
          <p:cNvSpPr/>
          <p:nvPr/>
        </p:nvSpPr>
        <p:spPr>
          <a:xfrm>
            <a:off x="8865886" y="2913636"/>
            <a:ext cx="2129133" cy="2108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301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แปะ </a:t>
            </a:r>
            <a:r>
              <a:rPr lang="en-US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Sticker 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 </a:t>
            </a:r>
            <a:br>
              <a:rPr lang="en-US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Flip Chart  </a:t>
            </a:r>
            <a:r>
              <a:rPr lang="th-TH" sz="2400" b="1" u="sng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ตรงกับคำ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ที่คิดว่าน่าจะเป็นงานวิเทศมากที่สุด 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ea typeface="STFangsong" panose="02010600040101010101" pitchFamily="2" charset="-122"/>
                <a:cs typeface="TH Sarabun New" panose="020B0500040200020003" pitchFamily="34" charset="-34"/>
              </a:rPr>
              <a:t>3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</a:t>
            </a:r>
            <a:endParaRPr lang="en-US" sz="2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754559C4-FC97-EC70-20D9-FAF3BE4E46C4}"/>
              </a:ext>
            </a:extLst>
          </p:cNvPr>
          <p:cNvGrpSpPr/>
          <p:nvPr/>
        </p:nvGrpSpPr>
        <p:grpSpPr>
          <a:xfrm>
            <a:off x="10268246" y="138275"/>
            <a:ext cx="1352458" cy="1296144"/>
            <a:chOff x="7064541" y="2780929"/>
            <a:chExt cx="1352458" cy="1296144"/>
          </a:xfrm>
        </p:grpSpPr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D3C0DC3C-B49F-9192-08B9-A775B4B442D7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Isosceles Triangle 21">
              <a:extLst>
                <a:ext uri="{FF2B5EF4-FFF2-40B4-BE49-F238E27FC236}">
                  <a16:creationId xmlns:a16="http://schemas.microsoft.com/office/drawing/2014/main" id="{4661B6E2-ED55-DBB1-5D03-7E03C2DE2A8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Isosceles Triangle 22">
              <a:extLst>
                <a:ext uri="{FF2B5EF4-FFF2-40B4-BE49-F238E27FC236}">
                  <a16:creationId xmlns:a16="http://schemas.microsoft.com/office/drawing/2014/main" id="{3851AF71-1C71-14F6-8420-36199F0670C5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0CD3DB-7F6A-92F0-C89A-F0281C83AE14}"/>
              </a:ext>
            </a:extLst>
          </p:cNvPr>
          <p:cNvSpPr txBox="1"/>
          <p:nvPr/>
        </p:nvSpPr>
        <p:spPr>
          <a:xfrm>
            <a:off x="10281595" y="493961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F4A7E-5023-C9AF-FB8F-25F34A905F7A}"/>
              </a:ext>
            </a:extLst>
          </p:cNvPr>
          <p:cNvSpPr/>
          <p:nvPr/>
        </p:nvSpPr>
        <p:spPr>
          <a:xfrm>
            <a:off x="6294205" y="5240759"/>
            <a:ext cx="2415477" cy="828659"/>
          </a:xfrm>
          <a:prstGeom prst="rect">
            <a:avLst/>
          </a:prstGeom>
          <a:noFill/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</a:rPr>
              <a:t>Data Analyst</a:t>
            </a:r>
            <a:r>
              <a:rPr lang="th-TH" sz="2000" b="1" dirty="0">
                <a:solidFill>
                  <a:schemeClr val="accent2"/>
                </a:solidFill>
              </a:rPr>
              <a:t>/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Management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54" name="Round Same Side Corner Rectangle 20">
            <a:extLst>
              <a:ext uri="{FF2B5EF4-FFF2-40B4-BE49-F238E27FC236}">
                <a16:creationId xmlns:a16="http://schemas.microsoft.com/office/drawing/2014/main" id="{2D08FC7E-F969-4E4E-80CC-2C50CF022EBA}"/>
              </a:ext>
            </a:extLst>
          </p:cNvPr>
          <p:cNvSpPr/>
          <p:nvPr/>
        </p:nvSpPr>
        <p:spPr>
          <a:xfrm rot="10800000">
            <a:off x="5884612" y="1713494"/>
            <a:ext cx="504566" cy="100391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C761DCA7-892E-02E7-986E-AA678E006B04}"/>
              </a:ext>
            </a:extLst>
          </p:cNvPr>
          <p:cNvSpPr/>
          <p:nvPr/>
        </p:nvSpPr>
        <p:spPr>
          <a:xfrm rot="10800000">
            <a:off x="5819357" y="4216732"/>
            <a:ext cx="504566" cy="100392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9B74A8-C7B8-C671-5403-834DBFB3CDCF}"/>
              </a:ext>
            </a:extLst>
          </p:cNvPr>
          <p:cNvSpPr/>
          <p:nvPr/>
        </p:nvSpPr>
        <p:spPr>
          <a:xfrm>
            <a:off x="3814376" y="6170880"/>
            <a:ext cx="1833913" cy="5739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Message Delivery</a:t>
            </a:r>
            <a:endParaRPr lang="th-TH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8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03E5443F-7E5A-4E97-8760-9C9F64F2D92A}"/>
              </a:ext>
            </a:extLst>
          </p:cNvPr>
          <p:cNvGrpSpPr/>
          <p:nvPr/>
        </p:nvGrpSpPr>
        <p:grpSpPr>
          <a:xfrm>
            <a:off x="2092075" y="1739237"/>
            <a:ext cx="2756846" cy="3515073"/>
            <a:chOff x="2092075" y="1739237"/>
            <a:chExt cx="2756846" cy="3515073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237B5A3-1442-4F2D-894D-8C07613E9E3E}"/>
                </a:ext>
              </a:extLst>
            </p:cNvPr>
            <p:cNvSpPr/>
            <p:nvPr/>
          </p:nvSpPr>
          <p:spPr>
            <a:xfrm rot="19696646" flipH="1">
              <a:off x="2092075" y="1739237"/>
              <a:ext cx="2170632" cy="2170632"/>
            </a:xfrm>
            <a:custGeom>
              <a:avLst/>
              <a:gdLst>
                <a:gd name="connsiteX0" fmla="*/ 478506 w 2170632"/>
                <a:gd name="connsiteY0" fmla="*/ 185355 h 2170632"/>
                <a:gd name="connsiteX1" fmla="*/ 0 w 2170632"/>
                <a:gd name="connsiteY1" fmla="*/ 1085316 h 2170632"/>
                <a:gd name="connsiteX2" fmla="*/ 1085316 w 2170632"/>
                <a:gd name="connsiteY2" fmla="*/ 2170632 h 2170632"/>
                <a:gd name="connsiteX3" fmla="*/ 1852750 w 2170632"/>
                <a:gd name="connsiteY3" fmla="*/ 1852750 h 2170632"/>
                <a:gd name="connsiteX4" fmla="*/ 1863575 w 2170632"/>
                <a:gd name="connsiteY4" fmla="*/ 1840839 h 2170632"/>
                <a:gd name="connsiteX5" fmla="*/ 1372190 w 2170632"/>
                <a:gd name="connsiteY5" fmla="*/ 1553956 h 2170632"/>
                <a:gd name="connsiteX6" fmla="*/ 1299872 w 2170632"/>
                <a:gd name="connsiteY6" fmla="*/ 1593209 h 2170632"/>
                <a:gd name="connsiteX7" fmla="*/ 1085316 w 2170632"/>
                <a:gd name="connsiteY7" fmla="*/ 1636526 h 2170632"/>
                <a:gd name="connsiteX8" fmla="*/ 534106 w 2170632"/>
                <a:gd name="connsiteY8" fmla="*/ 1085316 h 2170632"/>
                <a:gd name="connsiteX9" fmla="*/ 1085316 w 2170632"/>
                <a:gd name="connsiteY9" fmla="*/ 534106 h 2170632"/>
                <a:gd name="connsiteX10" fmla="*/ 1625327 w 2170632"/>
                <a:gd name="connsiteY10" fmla="*/ 974228 h 2170632"/>
                <a:gd name="connsiteX11" fmla="*/ 1636277 w 2170632"/>
                <a:gd name="connsiteY11" fmla="*/ 1082843 h 2170632"/>
                <a:gd name="connsiteX12" fmla="*/ 2131168 w 2170632"/>
                <a:gd name="connsiteY12" fmla="*/ 1371773 h 2170632"/>
                <a:gd name="connsiteX13" fmla="*/ 2148582 w 2170632"/>
                <a:gd name="connsiteY13" fmla="*/ 1304045 h 2170632"/>
                <a:gd name="connsiteX14" fmla="*/ 2170632 w 2170632"/>
                <a:gd name="connsiteY14" fmla="*/ 1085316 h 2170632"/>
                <a:gd name="connsiteX15" fmla="*/ 1085316 w 2170632"/>
                <a:gd name="connsiteY15" fmla="*/ 0 h 2170632"/>
                <a:gd name="connsiteX16" fmla="*/ 478506 w 2170632"/>
                <a:gd name="connsiteY16" fmla="*/ 185355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478506" y="185355"/>
                  </a:moveTo>
                  <a:cubicBezTo>
                    <a:pt x="189810" y="380394"/>
                    <a:pt x="0" y="710689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85017" y="2170632"/>
                    <a:pt x="1656346" y="2049154"/>
                    <a:pt x="1852750" y="1852750"/>
                  </a:cubicBezTo>
                  <a:lnTo>
                    <a:pt x="1863575" y="1840839"/>
                  </a:lnTo>
                  <a:lnTo>
                    <a:pt x="1372190" y="1553956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6277" y="1082843"/>
                  </a:lnTo>
                  <a:lnTo>
                    <a:pt x="2131168" y="1371773"/>
                  </a:lnTo>
                  <a:lnTo>
                    <a:pt x="2148582" y="1304045"/>
                  </a:lnTo>
                  <a:cubicBezTo>
                    <a:pt x="2163040" y="1233394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860540" y="0"/>
                    <a:pt x="651723" y="68332"/>
                    <a:pt x="478506" y="185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B6ECB15-A6C7-4A52-86F2-AFB661DF027D}"/>
                </a:ext>
              </a:extLst>
            </p:cNvPr>
            <p:cNvSpPr/>
            <p:nvPr/>
          </p:nvSpPr>
          <p:spPr>
            <a:xfrm rot="19696646" flipH="1">
              <a:off x="3745106" y="3443611"/>
              <a:ext cx="358924" cy="117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원형: 비어 있음 10">
              <a:extLst>
                <a:ext uri="{FF2B5EF4-FFF2-40B4-BE49-F238E27FC236}">
                  <a16:creationId xmlns:a16="http://schemas.microsoft.com/office/drawing/2014/main" id="{7FA3ABB7-21C3-4F67-B183-50586D270146}"/>
                </a:ext>
              </a:extLst>
            </p:cNvPr>
            <p:cNvSpPr/>
            <p:nvPr/>
          </p:nvSpPr>
          <p:spPr>
            <a:xfrm rot="19696646" flipH="1">
              <a:off x="3925613" y="4331002"/>
              <a:ext cx="923308" cy="923308"/>
            </a:xfrm>
            <a:prstGeom prst="donut">
              <a:avLst>
                <a:gd name="adj" fmla="val 246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E9DC698-F5A0-44B1-8582-6E1FBD783939}"/>
              </a:ext>
            </a:extLst>
          </p:cNvPr>
          <p:cNvGrpSpPr/>
          <p:nvPr/>
        </p:nvGrpSpPr>
        <p:grpSpPr>
          <a:xfrm>
            <a:off x="1020180" y="2341309"/>
            <a:ext cx="2611325" cy="3548732"/>
            <a:chOff x="1020180" y="2341309"/>
            <a:chExt cx="2611325" cy="3548732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C8172D-B492-446E-96A3-7253F1EBEAF6}"/>
                </a:ext>
              </a:extLst>
            </p:cNvPr>
            <p:cNvSpPr/>
            <p:nvPr/>
          </p:nvSpPr>
          <p:spPr>
            <a:xfrm rot="12480000" flipH="1">
              <a:off x="1020180" y="3719409"/>
              <a:ext cx="2170632" cy="2170632"/>
            </a:xfrm>
            <a:custGeom>
              <a:avLst/>
              <a:gdLst>
                <a:gd name="connsiteX0" fmla="*/ 567990 w 2170632"/>
                <a:gd name="connsiteY0" fmla="*/ 2039640 h 2170632"/>
                <a:gd name="connsiteX1" fmla="*/ 1085316 w 2170632"/>
                <a:gd name="connsiteY1" fmla="*/ 2170632 h 2170632"/>
                <a:gd name="connsiteX2" fmla="*/ 1852750 w 2170632"/>
                <a:gd name="connsiteY2" fmla="*/ 1852750 h 2170632"/>
                <a:gd name="connsiteX3" fmla="*/ 1885586 w 2170632"/>
                <a:gd name="connsiteY3" fmla="*/ 1816621 h 2170632"/>
                <a:gd name="connsiteX4" fmla="*/ 1381788 w 2170632"/>
                <a:gd name="connsiteY4" fmla="*/ 1548747 h 2170632"/>
                <a:gd name="connsiteX5" fmla="*/ 1299872 w 2170632"/>
                <a:gd name="connsiteY5" fmla="*/ 1593209 h 2170632"/>
                <a:gd name="connsiteX6" fmla="*/ 1085316 w 2170632"/>
                <a:gd name="connsiteY6" fmla="*/ 1636526 h 2170632"/>
                <a:gd name="connsiteX7" fmla="*/ 534106 w 2170632"/>
                <a:gd name="connsiteY7" fmla="*/ 1085316 h 2170632"/>
                <a:gd name="connsiteX8" fmla="*/ 1085316 w 2170632"/>
                <a:gd name="connsiteY8" fmla="*/ 534106 h 2170632"/>
                <a:gd name="connsiteX9" fmla="*/ 1625327 w 2170632"/>
                <a:gd name="connsiteY9" fmla="*/ 974228 h 2170632"/>
                <a:gd name="connsiteX10" fmla="*/ 1635172 w 2170632"/>
                <a:gd name="connsiteY10" fmla="*/ 1071886 h 2170632"/>
                <a:gd name="connsiteX11" fmla="*/ 2139347 w 2170632"/>
                <a:gd name="connsiteY11" fmla="*/ 1339960 h 2170632"/>
                <a:gd name="connsiteX12" fmla="*/ 2148582 w 2170632"/>
                <a:gd name="connsiteY12" fmla="*/ 1304045 h 2170632"/>
                <a:gd name="connsiteX13" fmla="*/ 2170632 w 2170632"/>
                <a:gd name="connsiteY13" fmla="*/ 1085316 h 2170632"/>
                <a:gd name="connsiteX14" fmla="*/ 1085316 w 2170632"/>
                <a:gd name="connsiteY14" fmla="*/ 0 h 2170632"/>
                <a:gd name="connsiteX15" fmla="*/ 0 w 2170632"/>
                <a:gd name="connsiteY15" fmla="*/ 1085316 h 2170632"/>
                <a:gd name="connsiteX16" fmla="*/ 567990 w 2170632"/>
                <a:gd name="connsiteY16" fmla="*/ 2039640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567990" y="2039640"/>
                  </a:moveTo>
                  <a:cubicBezTo>
                    <a:pt x="721772" y="2123180"/>
                    <a:pt x="898003" y="2170632"/>
                    <a:pt x="1085316" y="2170632"/>
                  </a:cubicBezTo>
                  <a:cubicBezTo>
                    <a:pt x="1385018" y="2170632"/>
                    <a:pt x="1656347" y="2049154"/>
                    <a:pt x="1852750" y="1852750"/>
                  </a:cubicBezTo>
                  <a:lnTo>
                    <a:pt x="1885586" y="1816621"/>
                  </a:lnTo>
                  <a:lnTo>
                    <a:pt x="1381788" y="1548747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5172" y="1071886"/>
                  </a:lnTo>
                  <a:lnTo>
                    <a:pt x="2139347" y="1339960"/>
                  </a:lnTo>
                  <a:lnTo>
                    <a:pt x="2148582" y="1304045"/>
                  </a:lnTo>
                  <a:cubicBezTo>
                    <a:pt x="2163040" y="1233393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497406"/>
                    <a:pt x="229670" y="1855853"/>
                    <a:pt x="567990" y="2039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6B5E74B-E2F2-4BF4-8A8E-6FC81539BB56}"/>
                </a:ext>
              </a:extLst>
            </p:cNvPr>
            <p:cNvSpPr/>
            <p:nvPr/>
          </p:nvSpPr>
          <p:spPr>
            <a:xfrm rot="12480000" flipH="1">
              <a:off x="2593159" y="2960386"/>
              <a:ext cx="358924" cy="117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41D5A38E-2379-4293-89B6-521B943208E1}"/>
                </a:ext>
              </a:extLst>
            </p:cNvPr>
            <p:cNvSpPr/>
            <p:nvPr/>
          </p:nvSpPr>
          <p:spPr>
            <a:xfrm rot="12480000" flipH="1">
              <a:off x="2708197" y="2341309"/>
              <a:ext cx="923308" cy="923308"/>
            </a:xfrm>
            <a:prstGeom prst="donut">
              <a:avLst>
                <a:gd name="adj" fmla="val 2460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A12D270-8C37-413C-B590-1654BEE47579}"/>
              </a:ext>
            </a:extLst>
          </p:cNvPr>
          <p:cNvGrpSpPr/>
          <p:nvPr/>
        </p:nvGrpSpPr>
        <p:grpSpPr>
          <a:xfrm>
            <a:off x="1666246" y="3721202"/>
            <a:ext cx="3814105" cy="2170632"/>
            <a:chOff x="4533917" y="3832297"/>
            <a:chExt cx="3814105" cy="2170632"/>
          </a:xfrm>
          <a:solidFill>
            <a:schemeClr val="accent2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6DE432C-C8FC-4741-A7D9-E1C822AACD4E}"/>
                </a:ext>
              </a:extLst>
            </p:cNvPr>
            <p:cNvSpPr/>
            <p:nvPr/>
          </p:nvSpPr>
          <p:spPr>
            <a:xfrm rot="5400000" flipH="1">
              <a:off x="6177390" y="3832297"/>
              <a:ext cx="2170632" cy="2170632"/>
            </a:xfrm>
            <a:custGeom>
              <a:avLst/>
              <a:gdLst>
                <a:gd name="connsiteX0" fmla="*/ 2170632 w 2170632"/>
                <a:gd name="connsiteY0" fmla="*/ 1085316 h 2170632"/>
                <a:gd name="connsiteX1" fmla="*/ 1085316 w 2170632"/>
                <a:gd name="connsiteY1" fmla="*/ 0 h 2170632"/>
                <a:gd name="connsiteX2" fmla="*/ 0 w 2170632"/>
                <a:gd name="connsiteY2" fmla="*/ 1085316 h 2170632"/>
                <a:gd name="connsiteX3" fmla="*/ 1085316 w 2170632"/>
                <a:gd name="connsiteY3" fmla="*/ 2170632 h 2170632"/>
                <a:gd name="connsiteX4" fmla="*/ 1775678 w 2170632"/>
                <a:gd name="connsiteY4" fmla="*/ 1922799 h 2170632"/>
                <a:gd name="connsiteX5" fmla="*/ 1836297 w 2170632"/>
                <a:gd name="connsiteY5" fmla="*/ 1867704 h 2170632"/>
                <a:gd name="connsiteX6" fmla="*/ 1341687 w 2170632"/>
                <a:gd name="connsiteY6" fmla="*/ 1570513 h 2170632"/>
                <a:gd name="connsiteX7" fmla="*/ 1299872 w 2170632"/>
                <a:gd name="connsiteY7" fmla="*/ 1593209 h 2170632"/>
                <a:gd name="connsiteX8" fmla="*/ 1085316 w 2170632"/>
                <a:gd name="connsiteY8" fmla="*/ 1636526 h 2170632"/>
                <a:gd name="connsiteX9" fmla="*/ 534106 w 2170632"/>
                <a:gd name="connsiteY9" fmla="*/ 1085316 h 2170632"/>
                <a:gd name="connsiteX10" fmla="*/ 1085316 w 2170632"/>
                <a:gd name="connsiteY10" fmla="*/ 534106 h 2170632"/>
                <a:gd name="connsiteX11" fmla="*/ 1636526 w 2170632"/>
                <a:gd name="connsiteY11" fmla="*/ 1085316 h 2170632"/>
                <a:gd name="connsiteX12" fmla="*/ 1633449 w 2170632"/>
                <a:gd name="connsiteY12" fmla="*/ 1115839 h 2170632"/>
                <a:gd name="connsiteX13" fmla="*/ 2121467 w 2170632"/>
                <a:gd name="connsiteY13" fmla="*/ 1409070 h 2170632"/>
                <a:gd name="connsiteX14" fmla="*/ 2121838 w 2170632"/>
                <a:gd name="connsiteY14" fmla="*/ 1408056 h 2170632"/>
                <a:gd name="connsiteX15" fmla="*/ 2170632 w 2170632"/>
                <a:gd name="connsiteY15" fmla="*/ 1085316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0632" h="2170632">
                  <a:moveTo>
                    <a:pt x="2170632" y="1085316"/>
                  </a:move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47555" y="2170632"/>
                    <a:pt x="1588071" y="2077625"/>
                    <a:pt x="1775678" y="1922799"/>
                  </a:cubicBezTo>
                  <a:lnTo>
                    <a:pt x="1836297" y="1867704"/>
                  </a:lnTo>
                  <a:lnTo>
                    <a:pt x="1341687" y="1570513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89741" y="534106"/>
                    <a:pt x="1636526" y="780891"/>
                    <a:pt x="1636526" y="1085316"/>
                  </a:cubicBezTo>
                  <a:lnTo>
                    <a:pt x="1633449" y="1115839"/>
                  </a:lnTo>
                  <a:lnTo>
                    <a:pt x="2121467" y="1409070"/>
                  </a:lnTo>
                  <a:lnTo>
                    <a:pt x="2121838" y="1408056"/>
                  </a:lnTo>
                  <a:cubicBezTo>
                    <a:pt x="2153549" y="1306102"/>
                    <a:pt x="2170632" y="1197704"/>
                    <a:pt x="2170632" y="10853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62D564D-910B-4C1D-B01A-A0D9979515FA}"/>
                </a:ext>
              </a:extLst>
            </p:cNvPr>
            <p:cNvSpPr/>
            <p:nvPr/>
          </p:nvSpPr>
          <p:spPr>
            <a:xfrm rot="5400000" flipH="1">
              <a:off x="5662232" y="4327953"/>
              <a:ext cx="358924" cy="1179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원형: 비어 있음 14">
              <a:extLst>
                <a:ext uri="{FF2B5EF4-FFF2-40B4-BE49-F238E27FC236}">
                  <a16:creationId xmlns:a16="http://schemas.microsoft.com/office/drawing/2014/main" id="{1A292698-12CB-47CA-BC9A-0BB0C942F3E6}"/>
                </a:ext>
              </a:extLst>
            </p:cNvPr>
            <p:cNvSpPr/>
            <p:nvPr/>
          </p:nvSpPr>
          <p:spPr>
            <a:xfrm rot="5400000" flipH="1">
              <a:off x="4533917" y="4455959"/>
              <a:ext cx="923308" cy="923308"/>
            </a:xfrm>
            <a:prstGeom prst="donut">
              <a:avLst>
                <a:gd name="adj" fmla="val 246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5FD88E0-8AA7-486D-9BE7-FA3185F9110D}"/>
              </a:ext>
            </a:extLst>
          </p:cNvPr>
          <p:cNvSpPr txBox="1"/>
          <p:nvPr/>
        </p:nvSpPr>
        <p:spPr>
          <a:xfrm>
            <a:off x="6232302" y="2059639"/>
            <a:ext cx="546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เขียนงานที่รับผิดชอบหลักของตัวเองในฐานะ </a:t>
            </a:r>
            <a:r>
              <a:rPr lang="en-US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IRO  	 </a:t>
            </a:r>
            <a:r>
              <a:rPr lang="th-TH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คนละ </a:t>
            </a:r>
            <a:r>
              <a:rPr lang="en-US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</a:t>
            </a:r>
            <a:r>
              <a:rPr lang="en-US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 </a:t>
            </a:r>
            <a:r>
              <a:rPr lang="en-US" altLang="ko-KR" sz="28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Post-it </a:t>
            </a:r>
            <a:endParaRPr lang="ko-KR" altLang="en-US" sz="2800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12E206-C191-42C4-95E6-618D6DD29853}"/>
              </a:ext>
            </a:extLst>
          </p:cNvPr>
          <p:cNvSpPr txBox="1"/>
          <p:nvPr/>
        </p:nvSpPr>
        <p:spPr>
          <a:xfrm>
            <a:off x="5879932" y="3129054"/>
            <a:ext cx="6483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แปะบน </a:t>
            </a:r>
            <a:r>
              <a:rPr lang="en-US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Flip Chart/ </a:t>
            </a:r>
            <a:r>
              <a:rPr lang="th-TH" altLang="ko-K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แยก</a:t>
            </a:r>
            <a:r>
              <a:rPr lang="th-TH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เรื่องที่อยากได้</a:t>
            </a:r>
            <a:r>
              <a:rPr lang="en-US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– </a:t>
            </a:r>
            <a:r>
              <a:rPr lang="th-TH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ไม่อยากได้  </a:t>
            </a:r>
            <a:r>
              <a:rPr lang="en-US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	</a:t>
            </a:r>
            <a:r>
              <a:rPr lang="th-TH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เรื่องที่ควรทำ </a:t>
            </a:r>
            <a:r>
              <a:rPr lang="en-US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altLang="ko-K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ไม่ควรทำ</a:t>
            </a:r>
            <a:endParaRPr lang="ko-KR" alt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C8194FE-179A-6BEF-C27B-95B6555DA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217" y="285831"/>
            <a:ext cx="8503466" cy="724247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+mn-lt"/>
              </a:rPr>
              <a:t>IROs: A Must vs Realities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9295F-A03A-F3E0-DF7E-C68AB0E88B44}"/>
              </a:ext>
            </a:extLst>
          </p:cNvPr>
          <p:cNvSpPr/>
          <p:nvPr/>
        </p:nvSpPr>
        <p:spPr>
          <a:xfrm>
            <a:off x="403906" y="1010077"/>
            <a:ext cx="804422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u="sng" spc="11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ความจริง</a:t>
            </a:r>
            <a:r>
              <a:rPr lang="th-TH" sz="2800" b="1" spc="11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ที่ต้องเผชิญ</a:t>
            </a:r>
            <a:endParaRPr lang="en-US" sz="2800" b="1" spc="112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그룹 13">
            <a:extLst>
              <a:ext uri="{FF2B5EF4-FFF2-40B4-BE49-F238E27FC236}">
                <a16:creationId xmlns:a16="http://schemas.microsoft.com/office/drawing/2014/main" id="{74A2397A-CD92-471F-D414-B0615DB79829}"/>
              </a:ext>
            </a:extLst>
          </p:cNvPr>
          <p:cNvGrpSpPr/>
          <p:nvPr/>
        </p:nvGrpSpPr>
        <p:grpSpPr>
          <a:xfrm>
            <a:off x="9377484" y="452782"/>
            <a:ext cx="1352458" cy="1296144"/>
            <a:chOff x="7064541" y="2780929"/>
            <a:chExt cx="1352458" cy="1296144"/>
          </a:xfrm>
        </p:grpSpPr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0F32B6E9-AEDC-C7F5-BBD4-DF95E949543A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21">
              <a:extLst>
                <a:ext uri="{FF2B5EF4-FFF2-40B4-BE49-F238E27FC236}">
                  <a16:creationId xmlns:a16="http://schemas.microsoft.com/office/drawing/2014/main" id="{B4BFF859-2D27-80AB-E331-59D276EEFBE8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2">
              <a:extLst>
                <a:ext uri="{FF2B5EF4-FFF2-40B4-BE49-F238E27FC236}">
                  <a16:creationId xmlns:a16="http://schemas.microsoft.com/office/drawing/2014/main" id="{067DE8CA-04AF-BA3A-921F-99A8038E290E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B343582-4C67-8F81-027B-378F7A2844CB}"/>
              </a:ext>
            </a:extLst>
          </p:cNvPr>
          <p:cNvSpPr txBox="1"/>
          <p:nvPr/>
        </p:nvSpPr>
        <p:spPr>
          <a:xfrm>
            <a:off x="9390833" y="80846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12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7E585-877A-7826-66CC-01709B5EB89E}"/>
              </a:ext>
            </a:extLst>
          </p:cNvPr>
          <p:cNvSpPr txBox="1"/>
          <p:nvPr/>
        </p:nvSpPr>
        <p:spPr>
          <a:xfrm>
            <a:off x="6200516" y="4198469"/>
            <a:ext cx="5469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altLang="ko-KR" sz="28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เทียบกับสไลด์ก่อนหน้านี้</a:t>
            </a:r>
          </a:p>
          <a:p>
            <a:pPr>
              <a:tabLst>
                <a:tab pos="230188" algn="l"/>
              </a:tabLst>
            </a:pPr>
            <a:r>
              <a:rPr lang="th-TH" altLang="ko-KR" sz="28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- พูดคุยกัน ว่าเราเหมาะ หรือไม่เหมาะ </a:t>
            </a:r>
            <a:b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altLang="ko-KR" sz="28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กับบทบาท</a:t>
            </a:r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IROs  </a:t>
            </a:r>
            <a:r>
              <a:rPr lang="th-TH" altLang="ko-KR" sz="2800" b="1" u="sng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เพราะอะไร</a:t>
            </a:r>
            <a:endParaRPr lang="ko-KR" altLang="en-US" sz="2800" b="1" u="sng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9C7DE-BFA3-E2DB-2DF7-8B20562BAA15}"/>
              </a:ext>
            </a:extLst>
          </p:cNvPr>
          <p:cNvSpPr txBox="1"/>
          <p:nvPr/>
        </p:nvSpPr>
        <p:spPr>
          <a:xfrm>
            <a:off x="615221" y="1913176"/>
            <a:ext cx="4975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altLang="ko-KR" sz="2800" b="1" u="sng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ทุกคน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เลือกคนละ </a:t>
            </a: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altLang="ko-KR" sz="28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เรื่อง 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US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Wishes 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 	</a:t>
            </a:r>
            <a:r>
              <a:rPr lang="en-US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Poster 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ที่อยากทำร่วมกับมหาวิทยาลัยอื่น</a:t>
            </a:r>
            <a:endParaRPr lang="en-US" altLang="ko-KR" sz="2800" b="1" dirty="0">
              <a:solidFill>
                <a:srgbClr val="63C7E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tabLst>
                <a:tab pos="230188" algn="l"/>
              </a:tabLst>
            </a:pPr>
            <a:r>
              <a:rPr lang="en-US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altLang="ko-KR" sz="2800" b="1" dirty="0">
                <a:solidFill>
                  <a:srgbClr val="FE5A5B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 </a:t>
            </a:r>
            <a:r>
              <a:rPr lang="th-TH" altLang="ko-KR" sz="2800" b="1" dirty="0">
                <a:solidFill>
                  <a:srgbClr val="FE5A5B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แปะ 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 </a:t>
            </a:r>
            <a:r>
              <a:rPr lang="en-US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Flip Chart</a:t>
            </a:r>
            <a:r>
              <a:rPr lang="th-TH" altLang="ko-KR" sz="2800" b="1" dirty="0">
                <a:solidFill>
                  <a:srgbClr val="63C7E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ko-KR" altLang="en-US" sz="2800" b="1" dirty="0">
              <a:solidFill>
                <a:srgbClr val="63C7E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0A94C03-6104-7CD9-3DAD-AD564485C628}"/>
              </a:ext>
            </a:extLst>
          </p:cNvPr>
          <p:cNvSpPr txBox="1"/>
          <p:nvPr/>
        </p:nvSpPr>
        <p:spPr>
          <a:xfrm>
            <a:off x="519942" y="3452923"/>
            <a:ext cx="546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8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altLang="ko-KR" sz="28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คัดเลือก </a:t>
            </a:r>
            <a:r>
              <a:rPr lang="en-US" altLang="ko-KR" sz="28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altLang="ko-KR" sz="28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เรื่อง/โครงการ/กิจกรรม ที่สามารถนำไป	ปฏิบัติได้</a:t>
            </a:r>
            <a:r>
              <a:rPr lang="en-US" altLang="ko-KR" sz="28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ko-KR" altLang="en-US" sz="2800" b="1" u="sng" dirty="0">
              <a:solidFill>
                <a:srgbClr val="51BCB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4" name="Text Placeholder 1">
            <a:extLst>
              <a:ext uri="{FF2B5EF4-FFF2-40B4-BE49-F238E27FC236}">
                <a16:creationId xmlns:a16="http://schemas.microsoft.com/office/drawing/2014/main" id="{92F38378-1DAB-3666-F221-D27997D42EC4}"/>
              </a:ext>
            </a:extLst>
          </p:cNvPr>
          <p:cNvSpPr txBox="1">
            <a:spLocks/>
          </p:cNvSpPr>
          <p:nvPr/>
        </p:nvSpPr>
        <p:spPr>
          <a:xfrm>
            <a:off x="232217" y="285831"/>
            <a:ext cx="871543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Arial" pitchFamily="34" charset="0"/>
              </a:rPr>
              <a:t>IROs: Similar or Different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117FBB2-7DE1-6A50-E6AE-F3921E2D6D81}"/>
              </a:ext>
            </a:extLst>
          </p:cNvPr>
          <p:cNvSpPr/>
          <p:nvPr/>
        </p:nvSpPr>
        <p:spPr>
          <a:xfrm>
            <a:off x="403907" y="1010077"/>
            <a:ext cx="8053994" cy="457200"/>
          </a:xfrm>
          <a:prstGeom prst="rect">
            <a:avLst/>
          </a:prstGeom>
          <a:solidFill>
            <a:srgbClr val="51BC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th-TH" sz="2400" b="1" kern="0" spc="540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ความเหมือน หรือ ความแตกต่าง</a:t>
            </a:r>
            <a:r>
              <a:rPr lang="en-US" sz="2400" b="1" kern="0" spc="540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2400" b="1" kern="0" spc="540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วิเทศจะอยู่รอด</a:t>
            </a:r>
            <a:r>
              <a:rPr lang="en-US" sz="2400" b="1" kern="0" spc="540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51AB06-F937-85DF-E374-A00C83AFFFEC}"/>
              </a:ext>
            </a:extLst>
          </p:cNvPr>
          <p:cNvSpPr txBox="1"/>
          <p:nvPr/>
        </p:nvSpPr>
        <p:spPr>
          <a:xfrm>
            <a:off x="487381" y="4561782"/>
            <a:ext cx="5469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</a:t>
            </a:r>
            <a:r>
              <a:rPr lang="th-TH" altLang="ko-KR" sz="2800" b="1" u="sng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บทบาท</a:t>
            </a:r>
            <a:r>
              <a:rPr lang="th-TH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/แนวทางของ </a:t>
            </a:r>
            <a:r>
              <a:rPr lang="en-US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IROs </a:t>
            </a:r>
            <a:r>
              <a:rPr lang="th-TH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ในการผลักดันให้ </a:t>
            </a:r>
            <a:br>
              <a:rPr lang="en-US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โครงการ/กิจกรรมที่เลือก</a:t>
            </a:r>
            <a:r>
              <a:rPr lang="th-TH" altLang="ko-KR" sz="2800" b="1" u="sng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เกิดขึ้นได้จริง</a:t>
            </a:r>
            <a:br>
              <a:rPr lang="en-US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พร้อม</a:t>
            </a:r>
            <a:r>
              <a:rPr lang="th-TH" altLang="ko-KR" sz="2800" b="1" u="sng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กำหนดเวลา</a:t>
            </a:r>
            <a:r>
              <a:rPr lang="th-TH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ดำเนินโครงการคร่าวๆ </a:t>
            </a:r>
            <a:r>
              <a:rPr lang="en-US" altLang="ko-KR" sz="2800" b="1" dirty="0">
                <a:solidFill>
                  <a:srgbClr val="E78EBE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ko-KR" altLang="en-US" sz="2800" b="1" u="sng" dirty="0">
              <a:solidFill>
                <a:srgbClr val="E78EBE">
                  <a:lumMod val="75000"/>
                </a:srgb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EAEBC6F-FD23-9699-2AE0-980D1B7FC96D}"/>
              </a:ext>
            </a:extLst>
          </p:cNvPr>
          <p:cNvGrpSpPr/>
          <p:nvPr/>
        </p:nvGrpSpPr>
        <p:grpSpPr>
          <a:xfrm>
            <a:off x="7877237" y="2403418"/>
            <a:ext cx="3028217" cy="3026664"/>
            <a:chOff x="4574848" y="1897856"/>
            <a:chExt cx="3028217" cy="3026664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3800F75-34CF-11A8-6624-1238A719EA7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4592EF">
                <a:lumMod val="20000"/>
                <a:lumOff val="80000"/>
              </a:srgb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3E03DD9-AF1D-799D-CCD5-7A3C80C3F9F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2CB2D7">
                <a:lumMod val="60000"/>
                <a:lumOff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그룹 68">
            <a:extLst>
              <a:ext uri="{FF2B5EF4-FFF2-40B4-BE49-F238E27FC236}">
                <a16:creationId xmlns:a16="http://schemas.microsoft.com/office/drawing/2014/main" id="{053BF615-23C5-0FA0-52CF-5C4DE948C0E4}"/>
              </a:ext>
            </a:extLst>
          </p:cNvPr>
          <p:cNvGrpSpPr/>
          <p:nvPr/>
        </p:nvGrpSpPr>
        <p:grpSpPr>
          <a:xfrm>
            <a:off x="6774548" y="1664343"/>
            <a:ext cx="5216229" cy="4390236"/>
            <a:chOff x="3487202" y="1664343"/>
            <a:chExt cx="5216229" cy="4390236"/>
          </a:xfrm>
        </p:grpSpPr>
        <p:grpSp>
          <p:nvGrpSpPr>
            <p:cNvPr id="99" name="그룹 11">
              <a:extLst>
                <a:ext uri="{FF2B5EF4-FFF2-40B4-BE49-F238E27FC236}">
                  <a16:creationId xmlns:a16="http://schemas.microsoft.com/office/drawing/2014/main" id="{DFA40010-41F9-B6C1-880B-A705761F3D9C}"/>
                </a:ext>
              </a:extLst>
            </p:cNvPr>
            <p:cNvGrpSpPr/>
            <p:nvPr/>
          </p:nvGrpSpPr>
          <p:grpSpPr>
            <a:xfrm>
              <a:off x="6614151" y="1668100"/>
              <a:ext cx="1204845" cy="1204845"/>
              <a:chOff x="7681084" y="3063878"/>
              <a:chExt cx="982246" cy="982246"/>
            </a:xfrm>
          </p:grpSpPr>
          <p:sp>
            <p:nvSpPr>
              <p:cNvPr id="136" name="타원 12">
                <a:extLst>
                  <a:ext uri="{FF2B5EF4-FFF2-40B4-BE49-F238E27FC236}">
                    <a16:creationId xmlns:a16="http://schemas.microsoft.com/office/drawing/2014/main" id="{E1358FA7-9D90-D0A7-0012-004D4BFF2FE3}"/>
                  </a:ext>
                </a:extLst>
              </p:cNvPr>
              <p:cNvSpPr/>
              <p:nvPr/>
            </p:nvSpPr>
            <p:spPr>
              <a:xfrm>
                <a:off x="7681084" y="3063878"/>
                <a:ext cx="982246" cy="98224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CB2D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37" name="그룹 13">
                <a:extLst>
                  <a:ext uri="{FF2B5EF4-FFF2-40B4-BE49-F238E27FC236}">
                    <a16:creationId xmlns:a16="http://schemas.microsoft.com/office/drawing/2014/main" id="{6266D8DC-D5E6-138B-7865-F4CBAAEEED2A}"/>
                  </a:ext>
                </a:extLst>
              </p:cNvPr>
              <p:cNvGrpSpPr/>
              <p:nvPr/>
            </p:nvGrpSpPr>
            <p:grpSpPr>
              <a:xfrm>
                <a:off x="7814161" y="3110634"/>
                <a:ext cx="705241" cy="935489"/>
                <a:chOff x="7814161" y="3110634"/>
                <a:chExt cx="705241" cy="935489"/>
              </a:xfrm>
            </p:grpSpPr>
            <p:sp>
              <p:nvSpPr>
                <p:cNvPr id="138" name="Freeform: Shape 92">
                  <a:extLst>
                    <a:ext uri="{FF2B5EF4-FFF2-40B4-BE49-F238E27FC236}">
                      <a16:creationId xmlns:a16="http://schemas.microsoft.com/office/drawing/2014/main" id="{64071DC7-10DF-C428-A68E-F455A95D1AEC}"/>
                    </a:ext>
                  </a:extLst>
                </p:cNvPr>
                <p:cNvSpPr/>
                <p:nvPr/>
              </p:nvSpPr>
              <p:spPr>
                <a:xfrm flipH="1">
                  <a:off x="7948214" y="3234484"/>
                  <a:ext cx="406347" cy="653837"/>
                </a:xfrm>
                <a:custGeom>
                  <a:avLst/>
                  <a:gdLst>
                    <a:gd name="connsiteX0" fmla="*/ 1429877 w 1445447"/>
                    <a:gd name="connsiteY0" fmla="*/ 765996 h 2325810"/>
                    <a:gd name="connsiteX1" fmla="*/ 1428388 w 1445447"/>
                    <a:gd name="connsiteY1" fmla="*/ 764432 h 2325810"/>
                    <a:gd name="connsiteX2" fmla="*/ 1428612 w 1445447"/>
                    <a:gd name="connsiteY2" fmla="*/ 759295 h 2325810"/>
                    <a:gd name="connsiteX3" fmla="*/ 1426750 w 1445447"/>
                    <a:gd name="connsiteY3" fmla="*/ 734722 h 2325810"/>
                    <a:gd name="connsiteX4" fmla="*/ 1428612 w 1445447"/>
                    <a:gd name="connsiteY4" fmla="*/ 734424 h 2325810"/>
                    <a:gd name="connsiteX5" fmla="*/ 1410815 w 1445447"/>
                    <a:gd name="connsiteY5" fmla="*/ 563979 h 2325810"/>
                    <a:gd name="connsiteX6" fmla="*/ 1404635 w 1445447"/>
                    <a:gd name="connsiteY6" fmla="*/ 526003 h 2325810"/>
                    <a:gd name="connsiteX7" fmla="*/ 1394210 w 1445447"/>
                    <a:gd name="connsiteY7" fmla="*/ 446403 h 2325810"/>
                    <a:gd name="connsiteX8" fmla="*/ 1394433 w 1445447"/>
                    <a:gd name="connsiteY8" fmla="*/ 436872 h 2325810"/>
                    <a:gd name="connsiteX9" fmla="*/ 1361670 w 1445447"/>
                    <a:gd name="connsiteY9" fmla="*/ 196507 h 2325810"/>
                    <a:gd name="connsiteX10" fmla="*/ 1277378 w 1445447"/>
                    <a:gd name="connsiteY10" fmla="*/ 0 h 2325810"/>
                    <a:gd name="connsiteX11" fmla="*/ 964710 w 1445447"/>
                    <a:gd name="connsiteY11" fmla="*/ 175657 h 2325810"/>
                    <a:gd name="connsiteX12" fmla="*/ 432675 w 1445447"/>
                    <a:gd name="connsiteY12" fmla="*/ 270820 h 2325810"/>
                    <a:gd name="connsiteX13" fmla="*/ 413240 w 1445447"/>
                    <a:gd name="connsiteY13" fmla="*/ 295765 h 2325810"/>
                    <a:gd name="connsiteX14" fmla="*/ 423665 w 1445447"/>
                    <a:gd name="connsiteY14" fmla="*/ 385046 h 2325810"/>
                    <a:gd name="connsiteX15" fmla="*/ 385689 w 1445447"/>
                    <a:gd name="connsiteY15" fmla="*/ 691683 h 2325810"/>
                    <a:gd name="connsiteX16" fmla="*/ 363499 w 1445447"/>
                    <a:gd name="connsiteY16" fmla="*/ 728616 h 2325810"/>
                    <a:gd name="connsiteX17" fmla="*/ 350394 w 1445447"/>
                    <a:gd name="connsiteY17" fmla="*/ 738147 h 2325810"/>
                    <a:gd name="connsiteX18" fmla="*/ 319417 w 1445447"/>
                    <a:gd name="connsiteY18" fmla="*/ 771209 h 2325810"/>
                    <a:gd name="connsiteX19" fmla="*/ 285909 w 1445447"/>
                    <a:gd name="connsiteY19" fmla="*/ 734871 h 2325810"/>
                    <a:gd name="connsiteX20" fmla="*/ 284122 w 1445447"/>
                    <a:gd name="connsiteY20" fmla="*/ 732414 h 2325810"/>
                    <a:gd name="connsiteX21" fmla="*/ 102657 w 1445447"/>
                    <a:gd name="connsiteY21" fmla="*/ 682896 h 2325810"/>
                    <a:gd name="connsiteX22" fmla="*/ 2356 w 1445447"/>
                    <a:gd name="connsiteY22" fmla="*/ 861308 h 2325810"/>
                    <a:gd name="connsiteX23" fmla="*/ 8983 w 1445447"/>
                    <a:gd name="connsiteY23" fmla="*/ 926761 h 2325810"/>
                    <a:gd name="connsiteX24" fmla="*/ 181215 w 1445447"/>
                    <a:gd name="connsiteY24" fmla="*/ 1102120 h 2325810"/>
                    <a:gd name="connsiteX25" fmla="*/ 198416 w 1445447"/>
                    <a:gd name="connsiteY25" fmla="*/ 1111502 h 2325810"/>
                    <a:gd name="connsiteX26" fmla="*/ 319492 w 1445447"/>
                    <a:gd name="connsiteY26" fmla="*/ 1231089 h 2325810"/>
                    <a:gd name="connsiteX27" fmla="*/ 330661 w 1445447"/>
                    <a:gd name="connsiteY27" fmla="*/ 1253056 h 2325810"/>
                    <a:gd name="connsiteX28" fmla="*/ 302663 w 1445447"/>
                    <a:gd name="connsiteY28" fmla="*/ 1439212 h 2325810"/>
                    <a:gd name="connsiteX29" fmla="*/ 229318 w 1445447"/>
                    <a:gd name="connsiteY29" fmla="*/ 1974598 h 2325810"/>
                    <a:gd name="connsiteX30" fmla="*/ 367148 w 1445447"/>
                    <a:gd name="connsiteY30" fmla="*/ 2231642 h 2325810"/>
                    <a:gd name="connsiteX31" fmla="*/ 729408 w 1445447"/>
                    <a:gd name="connsiteY31" fmla="*/ 2316679 h 2325810"/>
                    <a:gd name="connsiteX32" fmla="*/ 974092 w 1445447"/>
                    <a:gd name="connsiteY32" fmla="*/ 2161499 h 2325810"/>
                    <a:gd name="connsiteX33" fmla="*/ 1030684 w 1445447"/>
                    <a:gd name="connsiteY33" fmla="*/ 1869159 h 2325810"/>
                    <a:gd name="connsiteX34" fmla="*/ 1025322 w 1445447"/>
                    <a:gd name="connsiteY34" fmla="*/ 1605785 h 2325810"/>
                    <a:gd name="connsiteX35" fmla="*/ 1019291 w 1445447"/>
                    <a:gd name="connsiteY35" fmla="*/ 1429383 h 2325810"/>
                    <a:gd name="connsiteX36" fmla="*/ 1017057 w 1445447"/>
                    <a:gd name="connsiteY36" fmla="*/ 1429457 h 2325810"/>
                    <a:gd name="connsiteX37" fmla="*/ 1019291 w 1445447"/>
                    <a:gd name="connsiteY37" fmla="*/ 1426926 h 2325810"/>
                    <a:gd name="connsiteX38" fmla="*/ 1039545 w 1445447"/>
                    <a:gd name="connsiteY38" fmla="*/ 1421490 h 2325810"/>
                    <a:gd name="connsiteX39" fmla="*/ 1400018 w 1445447"/>
                    <a:gd name="connsiteY39" fmla="*/ 1140692 h 2325810"/>
                    <a:gd name="connsiteX40" fmla="*/ 1429877 w 1445447"/>
                    <a:gd name="connsiteY40" fmla="*/ 765996 h 232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445447" h="2325810">
                      <a:moveTo>
                        <a:pt x="1429877" y="765996"/>
                      </a:moveTo>
                      <a:cubicBezTo>
                        <a:pt x="1429356" y="765400"/>
                        <a:pt x="1428909" y="764954"/>
                        <a:pt x="1428388" y="764432"/>
                      </a:cubicBezTo>
                      <a:cubicBezTo>
                        <a:pt x="1428463" y="762720"/>
                        <a:pt x="1428612" y="761007"/>
                        <a:pt x="1428612" y="759295"/>
                      </a:cubicBezTo>
                      <a:cubicBezTo>
                        <a:pt x="1428612" y="751029"/>
                        <a:pt x="1427867" y="742838"/>
                        <a:pt x="1426750" y="734722"/>
                      </a:cubicBezTo>
                      <a:cubicBezTo>
                        <a:pt x="1427346" y="734647"/>
                        <a:pt x="1427941" y="734499"/>
                        <a:pt x="1428612" y="734424"/>
                      </a:cubicBezTo>
                      <a:cubicBezTo>
                        <a:pt x="1422580" y="692651"/>
                        <a:pt x="1420644" y="644175"/>
                        <a:pt x="1410815" y="563979"/>
                      </a:cubicBezTo>
                      <a:cubicBezTo>
                        <a:pt x="1405975" y="551693"/>
                        <a:pt x="1405305" y="538885"/>
                        <a:pt x="1404635" y="526003"/>
                      </a:cubicBezTo>
                      <a:cubicBezTo>
                        <a:pt x="1405901" y="498154"/>
                        <a:pt x="1402624" y="471348"/>
                        <a:pt x="1394210" y="446403"/>
                      </a:cubicBezTo>
                      <a:cubicBezTo>
                        <a:pt x="1394806" y="443946"/>
                        <a:pt x="1394955" y="440818"/>
                        <a:pt x="1394433" y="436872"/>
                      </a:cubicBezTo>
                      <a:cubicBezTo>
                        <a:pt x="1384232" y="356676"/>
                        <a:pt x="1380956" y="275437"/>
                        <a:pt x="1361670" y="196507"/>
                      </a:cubicBezTo>
                      <a:cubicBezTo>
                        <a:pt x="1344618" y="126735"/>
                        <a:pt x="1318035" y="60761"/>
                        <a:pt x="1277378" y="0"/>
                      </a:cubicBezTo>
                      <a:cubicBezTo>
                        <a:pt x="1187576" y="87791"/>
                        <a:pt x="1079084" y="137160"/>
                        <a:pt x="964710" y="175657"/>
                      </a:cubicBezTo>
                      <a:cubicBezTo>
                        <a:pt x="792106" y="233663"/>
                        <a:pt x="613172" y="257417"/>
                        <a:pt x="432675" y="270820"/>
                      </a:cubicBezTo>
                      <a:cubicBezTo>
                        <a:pt x="412272" y="272309"/>
                        <a:pt x="410485" y="278713"/>
                        <a:pt x="413240" y="295765"/>
                      </a:cubicBezTo>
                      <a:cubicBezTo>
                        <a:pt x="417932" y="325327"/>
                        <a:pt x="422250" y="355186"/>
                        <a:pt x="423665" y="385046"/>
                      </a:cubicBezTo>
                      <a:cubicBezTo>
                        <a:pt x="428728" y="489368"/>
                        <a:pt x="424410" y="592647"/>
                        <a:pt x="385689" y="691683"/>
                      </a:cubicBezTo>
                      <a:cubicBezTo>
                        <a:pt x="377647" y="703969"/>
                        <a:pt x="370201" y="716255"/>
                        <a:pt x="363499" y="728616"/>
                      </a:cubicBezTo>
                      <a:cubicBezTo>
                        <a:pt x="358957" y="731073"/>
                        <a:pt x="354564" y="734126"/>
                        <a:pt x="350394" y="738147"/>
                      </a:cubicBezTo>
                      <a:cubicBezTo>
                        <a:pt x="339075" y="748944"/>
                        <a:pt x="337735" y="773293"/>
                        <a:pt x="319417" y="771209"/>
                      </a:cubicBezTo>
                      <a:cubicBezTo>
                        <a:pt x="302291" y="769347"/>
                        <a:pt x="297823" y="746710"/>
                        <a:pt x="285909" y="734871"/>
                      </a:cubicBezTo>
                      <a:cubicBezTo>
                        <a:pt x="283080" y="732041"/>
                        <a:pt x="286728" y="735466"/>
                        <a:pt x="284122" y="732414"/>
                      </a:cubicBezTo>
                      <a:cubicBezTo>
                        <a:pt x="235052" y="675301"/>
                        <a:pt x="168259" y="657653"/>
                        <a:pt x="102657" y="682896"/>
                      </a:cubicBezTo>
                      <a:cubicBezTo>
                        <a:pt x="31396" y="710373"/>
                        <a:pt x="-10675" y="790420"/>
                        <a:pt x="2356" y="861308"/>
                      </a:cubicBezTo>
                      <a:cubicBezTo>
                        <a:pt x="4515" y="883126"/>
                        <a:pt x="5409" y="905167"/>
                        <a:pt x="8983" y="926761"/>
                      </a:cubicBezTo>
                      <a:cubicBezTo>
                        <a:pt x="23205" y="1012542"/>
                        <a:pt x="85382" y="1099737"/>
                        <a:pt x="181215" y="1102120"/>
                      </a:cubicBezTo>
                      <a:cubicBezTo>
                        <a:pt x="188959" y="1102343"/>
                        <a:pt x="193874" y="1105099"/>
                        <a:pt x="198416" y="1111502"/>
                      </a:cubicBezTo>
                      <a:cubicBezTo>
                        <a:pt x="231701" y="1158488"/>
                        <a:pt x="272804" y="1197655"/>
                        <a:pt x="319492" y="1231089"/>
                      </a:cubicBezTo>
                      <a:cubicBezTo>
                        <a:pt x="327013" y="1236451"/>
                        <a:pt x="332523" y="1241589"/>
                        <a:pt x="330661" y="1253056"/>
                      </a:cubicBezTo>
                      <a:cubicBezTo>
                        <a:pt x="320758" y="1315008"/>
                        <a:pt x="311897" y="1377110"/>
                        <a:pt x="302663" y="1439212"/>
                      </a:cubicBezTo>
                      <a:cubicBezTo>
                        <a:pt x="293504" y="1556639"/>
                        <a:pt x="221499" y="1898646"/>
                        <a:pt x="229318" y="1974598"/>
                      </a:cubicBezTo>
                      <a:cubicBezTo>
                        <a:pt x="240189" y="2079962"/>
                        <a:pt x="284867" y="2166637"/>
                        <a:pt x="367148" y="2231642"/>
                      </a:cubicBezTo>
                      <a:cubicBezTo>
                        <a:pt x="473853" y="2315934"/>
                        <a:pt x="596939" y="2341698"/>
                        <a:pt x="729408" y="2316679"/>
                      </a:cubicBezTo>
                      <a:cubicBezTo>
                        <a:pt x="830603" y="2297616"/>
                        <a:pt x="913926" y="2246833"/>
                        <a:pt x="974092" y="2161499"/>
                      </a:cubicBezTo>
                      <a:cubicBezTo>
                        <a:pt x="1044757" y="2061272"/>
                        <a:pt x="1041704" y="1986214"/>
                        <a:pt x="1030684" y="1869159"/>
                      </a:cubicBezTo>
                      <a:cubicBezTo>
                        <a:pt x="1028226" y="1843320"/>
                        <a:pt x="1026216" y="1606678"/>
                        <a:pt x="1025322" y="1605785"/>
                      </a:cubicBezTo>
                      <a:cubicBezTo>
                        <a:pt x="1025844" y="1604966"/>
                        <a:pt x="1019365" y="1445095"/>
                        <a:pt x="1019291" y="1429383"/>
                      </a:cubicBezTo>
                      <a:cubicBezTo>
                        <a:pt x="1018546" y="1429383"/>
                        <a:pt x="1017802" y="1429383"/>
                        <a:pt x="1017057" y="1429457"/>
                      </a:cubicBezTo>
                      <a:cubicBezTo>
                        <a:pt x="1017802" y="1428638"/>
                        <a:pt x="1018621" y="1427894"/>
                        <a:pt x="1019291" y="1426926"/>
                      </a:cubicBezTo>
                      <a:cubicBezTo>
                        <a:pt x="1026067" y="1425064"/>
                        <a:pt x="1032694" y="1422830"/>
                        <a:pt x="1039545" y="1421490"/>
                      </a:cubicBezTo>
                      <a:cubicBezTo>
                        <a:pt x="1206788" y="1388354"/>
                        <a:pt x="1325630" y="1293340"/>
                        <a:pt x="1400018" y="1140692"/>
                      </a:cubicBezTo>
                      <a:cubicBezTo>
                        <a:pt x="1458992" y="1019616"/>
                        <a:pt x="1450727" y="893402"/>
                        <a:pt x="1429877" y="765996"/>
                      </a:cubicBezTo>
                      <a:close/>
                    </a:path>
                  </a:pathLst>
                </a:custGeom>
                <a:solidFill>
                  <a:srgbClr val="F4B8B1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Freeform: Shape 93">
                  <a:extLst>
                    <a:ext uri="{FF2B5EF4-FFF2-40B4-BE49-F238E27FC236}">
                      <a16:creationId xmlns:a16="http://schemas.microsoft.com/office/drawing/2014/main" id="{5BBFB202-C45F-F6A8-4627-D66790AFBEF8}"/>
                    </a:ext>
                  </a:extLst>
                </p:cNvPr>
                <p:cNvSpPr/>
                <p:nvPr/>
              </p:nvSpPr>
              <p:spPr>
                <a:xfrm flipH="1">
                  <a:off x="7906521" y="3110634"/>
                  <a:ext cx="500895" cy="367377"/>
                </a:xfrm>
                <a:custGeom>
                  <a:avLst/>
                  <a:gdLst>
                    <a:gd name="connsiteX0" fmla="*/ 1682603 w 1781773"/>
                    <a:gd name="connsiteY0" fmla="*/ 905723 h 1306821"/>
                    <a:gd name="connsiteX1" fmla="*/ 1669945 w 1781773"/>
                    <a:gd name="connsiteY1" fmla="*/ 871619 h 1306821"/>
                    <a:gd name="connsiteX2" fmla="*/ 1707846 w 1781773"/>
                    <a:gd name="connsiteY2" fmla="*/ 676676 h 1306821"/>
                    <a:gd name="connsiteX3" fmla="*/ 1566963 w 1781773"/>
                    <a:gd name="connsiteY3" fmla="*/ 402505 h 1306821"/>
                    <a:gd name="connsiteX4" fmla="*/ 1534646 w 1781773"/>
                    <a:gd name="connsiteY4" fmla="*/ 316724 h 1306821"/>
                    <a:gd name="connsiteX5" fmla="*/ 1535689 w 1781773"/>
                    <a:gd name="connsiteY5" fmla="*/ 301906 h 1306821"/>
                    <a:gd name="connsiteX6" fmla="*/ 1425633 w 1781773"/>
                    <a:gd name="connsiteY6" fmla="*/ 105176 h 1306821"/>
                    <a:gd name="connsiteX7" fmla="*/ 925543 w 1781773"/>
                    <a:gd name="connsiteY7" fmla="*/ 19544 h 1306821"/>
                    <a:gd name="connsiteX8" fmla="*/ 139739 w 1781773"/>
                    <a:gd name="connsiteY8" fmla="*/ 461852 h 1306821"/>
                    <a:gd name="connsiteX9" fmla="*/ 8090 w 1781773"/>
                    <a:gd name="connsiteY9" fmla="*/ 896341 h 1306821"/>
                    <a:gd name="connsiteX10" fmla="*/ 191714 w 1781773"/>
                    <a:gd name="connsiteY10" fmla="*/ 1305959 h 1306821"/>
                    <a:gd name="connsiteX11" fmla="*/ 198118 w 1781773"/>
                    <a:gd name="connsiteY11" fmla="*/ 1273717 h 1306821"/>
                    <a:gd name="connsiteX12" fmla="*/ 319269 w 1781773"/>
                    <a:gd name="connsiteY12" fmla="*/ 1132312 h 1306821"/>
                    <a:gd name="connsiteX13" fmla="*/ 487926 w 1781773"/>
                    <a:gd name="connsiteY13" fmla="*/ 1221444 h 1306821"/>
                    <a:gd name="connsiteX14" fmla="*/ 507733 w 1781773"/>
                    <a:gd name="connsiteY14" fmla="*/ 1251825 h 1306821"/>
                    <a:gd name="connsiteX15" fmla="*/ 542805 w 1781773"/>
                    <a:gd name="connsiteY15" fmla="*/ 1199552 h 1306821"/>
                    <a:gd name="connsiteX16" fmla="*/ 577877 w 1781773"/>
                    <a:gd name="connsiteY16" fmla="*/ 1180266 h 1306821"/>
                    <a:gd name="connsiteX17" fmla="*/ 765895 w 1781773"/>
                    <a:gd name="connsiteY17" fmla="*/ 1194042 h 1306821"/>
                    <a:gd name="connsiteX18" fmla="*/ 805137 w 1781773"/>
                    <a:gd name="connsiteY18" fmla="*/ 1221593 h 1306821"/>
                    <a:gd name="connsiteX19" fmla="*/ 962774 w 1781773"/>
                    <a:gd name="connsiteY19" fmla="*/ 1304842 h 1306821"/>
                    <a:gd name="connsiteX20" fmla="*/ 1127411 w 1781773"/>
                    <a:gd name="connsiteY20" fmla="*/ 1276174 h 1306821"/>
                    <a:gd name="connsiteX21" fmla="*/ 1247891 w 1781773"/>
                    <a:gd name="connsiteY21" fmla="*/ 1142216 h 1306821"/>
                    <a:gd name="connsiteX22" fmla="*/ 1249678 w 1781773"/>
                    <a:gd name="connsiteY22" fmla="*/ 1098581 h 1306821"/>
                    <a:gd name="connsiteX23" fmla="*/ 1296292 w 1781773"/>
                    <a:gd name="connsiteY23" fmla="*/ 1090911 h 1306821"/>
                    <a:gd name="connsiteX24" fmla="*/ 1302249 w 1781773"/>
                    <a:gd name="connsiteY24" fmla="*/ 1090316 h 1306821"/>
                    <a:gd name="connsiteX25" fmla="*/ 1327119 w 1781773"/>
                    <a:gd name="connsiteY25" fmla="*/ 1109155 h 1306821"/>
                    <a:gd name="connsiteX26" fmla="*/ 1499872 w 1781773"/>
                    <a:gd name="connsiteY26" fmla="*/ 1228816 h 1306821"/>
                    <a:gd name="connsiteX27" fmla="*/ 1614694 w 1781773"/>
                    <a:gd name="connsiteY27" fmla="*/ 1210870 h 1306821"/>
                    <a:gd name="connsiteX28" fmla="*/ 1643883 w 1781773"/>
                    <a:gd name="connsiteY28" fmla="*/ 1204392 h 1306821"/>
                    <a:gd name="connsiteX29" fmla="*/ 1780820 w 1781773"/>
                    <a:gd name="connsiteY29" fmla="*/ 1079891 h 1306821"/>
                    <a:gd name="connsiteX30" fmla="*/ 1682603 w 1781773"/>
                    <a:gd name="connsiteY30" fmla="*/ 905723 h 1306821"/>
                    <a:gd name="connsiteX31" fmla="*/ 1211553 w 1781773"/>
                    <a:gd name="connsiteY31" fmla="*/ 1171927 h 1306821"/>
                    <a:gd name="connsiteX32" fmla="*/ 1140442 w 1781773"/>
                    <a:gd name="connsiteY32" fmla="*/ 1242666 h 1306821"/>
                    <a:gd name="connsiteX33" fmla="*/ 959423 w 1781773"/>
                    <a:gd name="connsiteY33" fmla="*/ 1276472 h 1306821"/>
                    <a:gd name="connsiteX34" fmla="*/ 811615 w 1781773"/>
                    <a:gd name="connsiteY34" fmla="*/ 1143407 h 1306821"/>
                    <a:gd name="connsiteX35" fmla="*/ 919139 w 1781773"/>
                    <a:gd name="connsiteY35" fmla="*/ 1024714 h 1306821"/>
                    <a:gd name="connsiteX36" fmla="*/ 1054363 w 1781773"/>
                    <a:gd name="connsiteY36" fmla="*/ 1001631 h 1306821"/>
                    <a:gd name="connsiteX37" fmla="*/ 1211553 w 1781773"/>
                    <a:gd name="connsiteY37" fmla="*/ 1171927 h 1306821"/>
                    <a:gd name="connsiteX38" fmla="*/ 1323173 w 1781773"/>
                    <a:gd name="connsiteY38" fmla="*/ 1040351 h 1306821"/>
                    <a:gd name="connsiteX39" fmla="*/ 1294058 w 1781773"/>
                    <a:gd name="connsiteY39" fmla="*/ 1067158 h 1306821"/>
                    <a:gd name="connsiteX40" fmla="*/ 1249678 w 1781773"/>
                    <a:gd name="connsiteY40" fmla="*/ 1072519 h 1306821"/>
                    <a:gd name="connsiteX41" fmla="*/ 1232701 w 1781773"/>
                    <a:gd name="connsiteY41" fmla="*/ 1064328 h 1306821"/>
                    <a:gd name="connsiteX42" fmla="*/ 1027556 w 1781773"/>
                    <a:gd name="connsiteY42" fmla="*/ 976388 h 1306821"/>
                    <a:gd name="connsiteX43" fmla="*/ 901342 w 1781773"/>
                    <a:gd name="connsiteY43" fmla="*/ 999620 h 1306821"/>
                    <a:gd name="connsiteX44" fmla="*/ 786447 w 1781773"/>
                    <a:gd name="connsiteY44" fmla="*/ 1142142 h 1306821"/>
                    <a:gd name="connsiteX45" fmla="*/ 760459 w 1781773"/>
                    <a:gd name="connsiteY45" fmla="*/ 1166267 h 1306821"/>
                    <a:gd name="connsiteX46" fmla="*/ 665147 w 1781773"/>
                    <a:gd name="connsiteY46" fmla="*/ 1157481 h 1306821"/>
                    <a:gd name="connsiteX47" fmla="*/ 570207 w 1781773"/>
                    <a:gd name="connsiteY47" fmla="*/ 1149439 h 1306821"/>
                    <a:gd name="connsiteX48" fmla="*/ 608034 w 1781773"/>
                    <a:gd name="connsiteY48" fmla="*/ 994482 h 1306821"/>
                    <a:gd name="connsiteX49" fmla="*/ 602301 w 1781773"/>
                    <a:gd name="connsiteY49" fmla="*/ 746894 h 1306821"/>
                    <a:gd name="connsiteX50" fmla="*/ 624863 w 1781773"/>
                    <a:gd name="connsiteY50" fmla="*/ 717035 h 1306821"/>
                    <a:gd name="connsiteX51" fmla="*/ 1197033 w 1781773"/>
                    <a:gd name="connsiteY51" fmla="*/ 606086 h 1306821"/>
                    <a:gd name="connsiteX52" fmla="*/ 1463013 w 1781773"/>
                    <a:gd name="connsiteY52" fmla="*/ 447183 h 1306821"/>
                    <a:gd name="connsiteX53" fmla="*/ 1558623 w 1781773"/>
                    <a:gd name="connsiteY53" fmla="*/ 703036 h 1306821"/>
                    <a:gd name="connsiteX54" fmla="*/ 1578877 w 1781773"/>
                    <a:gd name="connsiteY54" fmla="*/ 878246 h 1306821"/>
                    <a:gd name="connsiteX55" fmla="*/ 1560038 w 1781773"/>
                    <a:gd name="connsiteY55" fmla="*/ 903489 h 1306821"/>
                    <a:gd name="connsiteX56" fmla="*/ 1448121 w 1781773"/>
                    <a:gd name="connsiteY56" fmla="*/ 922105 h 1306821"/>
                    <a:gd name="connsiteX57" fmla="*/ 1323173 w 1781773"/>
                    <a:gd name="connsiteY57" fmla="*/ 1040351 h 1306821"/>
                    <a:gd name="connsiteX58" fmla="*/ 1751481 w 1781773"/>
                    <a:gd name="connsiteY58" fmla="*/ 1074157 h 1306821"/>
                    <a:gd name="connsiteX59" fmla="*/ 1651776 w 1781773"/>
                    <a:gd name="connsiteY59" fmla="*/ 1174160 h 1306821"/>
                    <a:gd name="connsiteX60" fmla="*/ 1613502 w 1781773"/>
                    <a:gd name="connsiteY60" fmla="*/ 1179447 h 1306821"/>
                    <a:gd name="connsiteX61" fmla="*/ 1448865 w 1781773"/>
                    <a:gd name="connsiteY61" fmla="*/ 1198212 h 1306821"/>
                    <a:gd name="connsiteX62" fmla="*/ 1347671 w 1781773"/>
                    <a:gd name="connsiteY62" fmla="*/ 1061350 h 1306821"/>
                    <a:gd name="connsiteX63" fmla="*/ 1452961 w 1781773"/>
                    <a:gd name="connsiteY63" fmla="*/ 951294 h 1306821"/>
                    <a:gd name="connsiteX64" fmla="*/ 1564580 w 1781773"/>
                    <a:gd name="connsiteY64" fmla="*/ 930891 h 1306821"/>
                    <a:gd name="connsiteX65" fmla="*/ 1587440 w 1781773"/>
                    <a:gd name="connsiteY65" fmla="*/ 947199 h 1306821"/>
                    <a:gd name="connsiteX66" fmla="*/ 1595706 w 1781773"/>
                    <a:gd name="connsiteY66" fmla="*/ 1009375 h 1306821"/>
                    <a:gd name="connsiteX67" fmla="*/ 1636288 w 1781773"/>
                    <a:gd name="connsiteY67" fmla="*/ 943550 h 1306821"/>
                    <a:gd name="connsiteX68" fmla="*/ 1666892 w 1781773"/>
                    <a:gd name="connsiteY68" fmla="*/ 930370 h 1306821"/>
                    <a:gd name="connsiteX69" fmla="*/ 1751481 w 1781773"/>
                    <a:gd name="connsiteY69" fmla="*/ 1074157 h 13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781773" h="1306821">
                      <a:moveTo>
                        <a:pt x="1682603" y="905723"/>
                      </a:moveTo>
                      <a:cubicBezTo>
                        <a:pt x="1659669" y="896787"/>
                        <a:pt x="1663094" y="888001"/>
                        <a:pt x="1669945" y="871619"/>
                      </a:cubicBezTo>
                      <a:cubicBezTo>
                        <a:pt x="1696007" y="809294"/>
                        <a:pt x="1711644" y="744288"/>
                        <a:pt x="1707846" y="676676"/>
                      </a:cubicBezTo>
                      <a:cubicBezTo>
                        <a:pt x="1701591" y="565057"/>
                        <a:pt x="1650436" y="474808"/>
                        <a:pt x="1566963" y="402505"/>
                      </a:cubicBezTo>
                      <a:cubicBezTo>
                        <a:pt x="1539859" y="379049"/>
                        <a:pt x="1508063" y="359764"/>
                        <a:pt x="1534646" y="316724"/>
                      </a:cubicBezTo>
                      <a:cubicBezTo>
                        <a:pt x="1536955" y="313001"/>
                        <a:pt x="1535391" y="306895"/>
                        <a:pt x="1535689" y="301906"/>
                      </a:cubicBezTo>
                      <a:cubicBezTo>
                        <a:pt x="1541348" y="212700"/>
                        <a:pt x="1492054" y="153577"/>
                        <a:pt x="1425633" y="105176"/>
                      </a:cubicBezTo>
                      <a:cubicBezTo>
                        <a:pt x="1273357" y="-5773"/>
                        <a:pt x="1101572" y="-18878"/>
                        <a:pt x="925543" y="19544"/>
                      </a:cubicBezTo>
                      <a:cubicBezTo>
                        <a:pt x="619353" y="86337"/>
                        <a:pt x="359478" y="239358"/>
                        <a:pt x="139739" y="461852"/>
                      </a:cubicBezTo>
                      <a:cubicBezTo>
                        <a:pt x="19482" y="583524"/>
                        <a:pt x="-18568" y="730959"/>
                        <a:pt x="8090" y="896341"/>
                      </a:cubicBezTo>
                      <a:cubicBezTo>
                        <a:pt x="32662" y="1048766"/>
                        <a:pt x="99604" y="1183245"/>
                        <a:pt x="191714" y="1305959"/>
                      </a:cubicBezTo>
                      <a:cubicBezTo>
                        <a:pt x="193874" y="1295236"/>
                        <a:pt x="196182" y="1284514"/>
                        <a:pt x="198118" y="1273717"/>
                      </a:cubicBezTo>
                      <a:cubicBezTo>
                        <a:pt x="210553" y="1203350"/>
                        <a:pt x="263496" y="1141471"/>
                        <a:pt x="319269" y="1132312"/>
                      </a:cubicBezTo>
                      <a:cubicBezTo>
                        <a:pt x="385913" y="1121366"/>
                        <a:pt x="448014" y="1154577"/>
                        <a:pt x="487926" y="1221444"/>
                      </a:cubicBezTo>
                      <a:cubicBezTo>
                        <a:pt x="493809" y="1231273"/>
                        <a:pt x="495224" y="1244155"/>
                        <a:pt x="507733" y="1251825"/>
                      </a:cubicBezTo>
                      <a:cubicBezTo>
                        <a:pt x="519722" y="1234252"/>
                        <a:pt x="533051" y="1217870"/>
                        <a:pt x="542805" y="1199552"/>
                      </a:cubicBezTo>
                      <a:cubicBezTo>
                        <a:pt x="550996" y="1184213"/>
                        <a:pt x="560676" y="1178852"/>
                        <a:pt x="577877" y="1180266"/>
                      </a:cubicBezTo>
                      <a:cubicBezTo>
                        <a:pt x="640500" y="1185553"/>
                        <a:pt x="703198" y="1189649"/>
                        <a:pt x="765895" y="1194042"/>
                      </a:cubicBezTo>
                      <a:cubicBezTo>
                        <a:pt x="784660" y="1195382"/>
                        <a:pt x="796276" y="1201414"/>
                        <a:pt x="805137" y="1221593"/>
                      </a:cubicBezTo>
                      <a:cubicBezTo>
                        <a:pt x="831124" y="1280940"/>
                        <a:pt x="900821" y="1315714"/>
                        <a:pt x="962774" y="1304842"/>
                      </a:cubicBezTo>
                      <a:cubicBezTo>
                        <a:pt x="1017653" y="1295236"/>
                        <a:pt x="1072532" y="1285705"/>
                        <a:pt x="1127411" y="1276174"/>
                      </a:cubicBezTo>
                      <a:cubicBezTo>
                        <a:pt x="1193831" y="1264632"/>
                        <a:pt x="1242902" y="1208934"/>
                        <a:pt x="1247891" y="1142216"/>
                      </a:cubicBezTo>
                      <a:cubicBezTo>
                        <a:pt x="1249008" y="1127175"/>
                        <a:pt x="1234711" y="1108261"/>
                        <a:pt x="1249678" y="1098581"/>
                      </a:cubicBezTo>
                      <a:cubicBezTo>
                        <a:pt x="1261816" y="1090688"/>
                        <a:pt x="1280506" y="1093071"/>
                        <a:pt x="1296292" y="1090911"/>
                      </a:cubicBezTo>
                      <a:cubicBezTo>
                        <a:pt x="1298302" y="1090613"/>
                        <a:pt x="1300313" y="1090688"/>
                        <a:pt x="1302249" y="1090316"/>
                      </a:cubicBezTo>
                      <a:cubicBezTo>
                        <a:pt x="1317588" y="1087486"/>
                        <a:pt x="1323768" y="1091730"/>
                        <a:pt x="1327119" y="1109155"/>
                      </a:cubicBezTo>
                      <a:cubicBezTo>
                        <a:pt x="1343948" y="1197616"/>
                        <a:pt x="1430473" y="1242964"/>
                        <a:pt x="1499872" y="1228816"/>
                      </a:cubicBezTo>
                      <a:cubicBezTo>
                        <a:pt x="1537774" y="1221072"/>
                        <a:pt x="1576345" y="1216753"/>
                        <a:pt x="1614694" y="1210870"/>
                      </a:cubicBezTo>
                      <a:cubicBezTo>
                        <a:pt x="1624374" y="1208637"/>
                        <a:pt x="1634054" y="1205733"/>
                        <a:pt x="1643883" y="1204392"/>
                      </a:cubicBezTo>
                      <a:cubicBezTo>
                        <a:pt x="1719313" y="1194191"/>
                        <a:pt x="1774639" y="1146163"/>
                        <a:pt x="1780820" y="1079891"/>
                      </a:cubicBezTo>
                      <a:cubicBezTo>
                        <a:pt x="1787447" y="1008332"/>
                        <a:pt x="1760044" y="935955"/>
                        <a:pt x="1682603" y="905723"/>
                      </a:cubicBezTo>
                      <a:close/>
                      <a:moveTo>
                        <a:pt x="1211553" y="1171927"/>
                      </a:moveTo>
                      <a:cubicBezTo>
                        <a:pt x="1199863" y="1207669"/>
                        <a:pt x="1176035" y="1234475"/>
                        <a:pt x="1140442" y="1242666"/>
                      </a:cubicBezTo>
                      <a:cubicBezTo>
                        <a:pt x="1074766" y="1257856"/>
                        <a:pt x="1007749" y="1267685"/>
                        <a:pt x="959423" y="1276472"/>
                      </a:cubicBezTo>
                      <a:cubicBezTo>
                        <a:pt x="868653" y="1276174"/>
                        <a:pt x="817274" y="1223157"/>
                        <a:pt x="811615" y="1143407"/>
                      </a:cubicBezTo>
                      <a:cubicBezTo>
                        <a:pt x="807445" y="1084582"/>
                        <a:pt x="852346" y="1035437"/>
                        <a:pt x="919139" y="1024714"/>
                      </a:cubicBezTo>
                      <a:cubicBezTo>
                        <a:pt x="964263" y="1017491"/>
                        <a:pt x="1009313" y="1009673"/>
                        <a:pt x="1054363" y="1001631"/>
                      </a:cubicBezTo>
                      <a:cubicBezTo>
                        <a:pt x="1159727" y="982717"/>
                        <a:pt x="1243647" y="1073487"/>
                        <a:pt x="1211553" y="1171927"/>
                      </a:cubicBezTo>
                      <a:close/>
                      <a:moveTo>
                        <a:pt x="1323173" y="1040351"/>
                      </a:moveTo>
                      <a:cubicBezTo>
                        <a:pt x="1319375" y="1057776"/>
                        <a:pt x="1315205" y="1068647"/>
                        <a:pt x="1294058" y="1067158"/>
                      </a:cubicBezTo>
                      <a:cubicBezTo>
                        <a:pt x="1279463" y="1066190"/>
                        <a:pt x="1264422" y="1070360"/>
                        <a:pt x="1249678" y="1072519"/>
                      </a:cubicBezTo>
                      <a:cubicBezTo>
                        <a:pt x="1242008" y="1073636"/>
                        <a:pt x="1236349" y="1071998"/>
                        <a:pt x="1232701" y="1064328"/>
                      </a:cubicBezTo>
                      <a:cubicBezTo>
                        <a:pt x="1190183" y="974750"/>
                        <a:pt x="1116614" y="958070"/>
                        <a:pt x="1027556" y="976388"/>
                      </a:cubicBezTo>
                      <a:cubicBezTo>
                        <a:pt x="985634" y="985026"/>
                        <a:pt x="943265" y="991131"/>
                        <a:pt x="901342" y="999620"/>
                      </a:cubicBezTo>
                      <a:cubicBezTo>
                        <a:pt x="830603" y="1013917"/>
                        <a:pt x="785330" y="1069392"/>
                        <a:pt x="786447" y="1142142"/>
                      </a:cubicBezTo>
                      <a:cubicBezTo>
                        <a:pt x="786745" y="1163289"/>
                        <a:pt x="782649" y="1169767"/>
                        <a:pt x="760459" y="1166267"/>
                      </a:cubicBezTo>
                      <a:cubicBezTo>
                        <a:pt x="729036" y="1161278"/>
                        <a:pt x="696943" y="1160162"/>
                        <a:pt x="665147" y="1157481"/>
                      </a:cubicBezTo>
                      <a:cubicBezTo>
                        <a:pt x="634469" y="1154875"/>
                        <a:pt x="603269" y="1157630"/>
                        <a:pt x="570207" y="1149439"/>
                      </a:cubicBezTo>
                      <a:cubicBezTo>
                        <a:pt x="587706" y="1098581"/>
                        <a:pt x="602673" y="1047723"/>
                        <a:pt x="608034" y="994482"/>
                      </a:cubicBezTo>
                      <a:cubicBezTo>
                        <a:pt x="616449" y="911680"/>
                        <a:pt x="616076" y="828952"/>
                        <a:pt x="602301" y="746894"/>
                      </a:cubicBezTo>
                      <a:cubicBezTo>
                        <a:pt x="598652" y="725226"/>
                        <a:pt x="600663" y="718896"/>
                        <a:pt x="624863" y="717035"/>
                      </a:cubicBezTo>
                      <a:cubicBezTo>
                        <a:pt x="819806" y="702142"/>
                        <a:pt x="1012589" y="675559"/>
                        <a:pt x="1197033" y="606086"/>
                      </a:cubicBezTo>
                      <a:cubicBezTo>
                        <a:pt x="1294579" y="569376"/>
                        <a:pt x="1386094" y="522613"/>
                        <a:pt x="1463013" y="447183"/>
                      </a:cubicBezTo>
                      <a:cubicBezTo>
                        <a:pt x="1514169" y="526485"/>
                        <a:pt x="1544997" y="611819"/>
                        <a:pt x="1558623" y="703036"/>
                      </a:cubicBezTo>
                      <a:cubicBezTo>
                        <a:pt x="1567261" y="761117"/>
                        <a:pt x="1570984" y="819942"/>
                        <a:pt x="1578877" y="878246"/>
                      </a:cubicBezTo>
                      <a:cubicBezTo>
                        <a:pt x="1581260" y="895968"/>
                        <a:pt x="1575452" y="901106"/>
                        <a:pt x="1560038" y="903489"/>
                      </a:cubicBezTo>
                      <a:cubicBezTo>
                        <a:pt x="1522658" y="909223"/>
                        <a:pt x="1485427" y="915999"/>
                        <a:pt x="1448121" y="922105"/>
                      </a:cubicBezTo>
                      <a:cubicBezTo>
                        <a:pt x="1378945" y="933498"/>
                        <a:pt x="1338438" y="970952"/>
                        <a:pt x="1323173" y="1040351"/>
                      </a:cubicBezTo>
                      <a:close/>
                      <a:moveTo>
                        <a:pt x="1751481" y="1074157"/>
                      </a:moveTo>
                      <a:cubicBezTo>
                        <a:pt x="1747535" y="1124494"/>
                        <a:pt x="1707772" y="1164555"/>
                        <a:pt x="1651776" y="1174160"/>
                      </a:cubicBezTo>
                      <a:cubicBezTo>
                        <a:pt x="1639117" y="1176320"/>
                        <a:pt x="1626235" y="1177735"/>
                        <a:pt x="1613502" y="1179447"/>
                      </a:cubicBezTo>
                      <a:cubicBezTo>
                        <a:pt x="1558772" y="1187489"/>
                        <a:pt x="1505382" y="1210200"/>
                        <a:pt x="1448865" y="1198212"/>
                      </a:cubicBezTo>
                      <a:cubicBezTo>
                        <a:pt x="1385200" y="1184734"/>
                        <a:pt x="1346554" y="1131047"/>
                        <a:pt x="1347671" y="1061350"/>
                      </a:cubicBezTo>
                      <a:cubicBezTo>
                        <a:pt x="1348564" y="1003045"/>
                        <a:pt x="1386838" y="963134"/>
                        <a:pt x="1452961" y="951294"/>
                      </a:cubicBezTo>
                      <a:cubicBezTo>
                        <a:pt x="1490192" y="944667"/>
                        <a:pt x="1527796" y="939529"/>
                        <a:pt x="1564580" y="930891"/>
                      </a:cubicBezTo>
                      <a:cubicBezTo>
                        <a:pt x="1582004" y="926796"/>
                        <a:pt x="1585057" y="933423"/>
                        <a:pt x="1587440" y="947199"/>
                      </a:cubicBezTo>
                      <a:cubicBezTo>
                        <a:pt x="1591014" y="967825"/>
                        <a:pt x="1587887" y="989344"/>
                        <a:pt x="1595706" y="1009375"/>
                      </a:cubicBezTo>
                      <a:cubicBezTo>
                        <a:pt x="1609407" y="987483"/>
                        <a:pt x="1624225" y="966261"/>
                        <a:pt x="1636288" y="943550"/>
                      </a:cubicBezTo>
                      <a:cubicBezTo>
                        <a:pt x="1643808" y="929402"/>
                        <a:pt x="1651478" y="925158"/>
                        <a:pt x="1666892" y="930370"/>
                      </a:cubicBezTo>
                      <a:cubicBezTo>
                        <a:pt x="1720952" y="948613"/>
                        <a:pt x="1756619" y="1008407"/>
                        <a:pt x="1751481" y="1074157"/>
                      </a:cubicBezTo>
                      <a:close/>
                    </a:path>
                  </a:pathLst>
                </a:custGeom>
                <a:solidFill>
                  <a:srgbClr val="2C347F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자유형: 도형 16">
                  <a:extLst>
                    <a:ext uri="{FF2B5EF4-FFF2-40B4-BE49-F238E27FC236}">
                      <a16:creationId xmlns:a16="http://schemas.microsoft.com/office/drawing/2014/main" id="{8A2E3D43-21D1-DFB6-832C-B167CB751479}"/>
                    </a:ext>
                  </a:extLst>
                </p:cNvPr>
                <p:cNvSpPr/>
                <p:nvPr/>
              </p:nvSpPr>
              <p:spPr>
                <a:xfrm flipH="1">
                  <a:off x="7814161" y="3727172"/>
                  <a:ext cx="705241" cy="318951"/>
                </a:xfrm>
                <a:custGeom>
                  <a:avLst/>
                  <a:gdLst>
                    <a:gd name="connsiteX0" fmla="*/ 459608 w 705241"/>
                    <a:gd name="connsiteY0" fmla="*/ 0 h 318951"/>
                    <a:gd name="connsiteX1" fmla="*/ 457693 w 705241"/>
                    <a:gd name="connsiteY1" fmla="*/ 1282 h 318951"/>
                    <a:gd name="connsiteX2" fmla="*/ 296454 w 705241"/>
                    <a:gd name="connsiteY2" fmla="*/ 16934 h 318951"/>
                    <a:gd name="connsiteX3" fmla="*/ 234588 w 705241"/>
                    <a:gd name="connsiteY3" fmla="*/ 16 h 318951"/>
                    <a:gd name="connsiteX4" fmla="*/ 220297 w 705241"/>
                    <a:gd name="connsiteY4" fmla="*/ 4226 h 318951"/>
                    <a:gd name="connsiteX5" fmla="*/ 98861 w 705241"/>
                    <a:gd name="connsiteY5" fmla="*/ 42732 h 318951"/>
                    <a:gd name="connsiteX6" fmla="*/ 26518 w 705241"/>
                    <a:gd name="connsiteY6" fmla="*/ 96937 h 318951"/>
                    <a:gd name="connsiteX7" fmla="*/ 3633 w 705241"/>
                    <a:gd name="connsiteY7" fmla="*/ 160797 h 318951"/>
                    <a:gd name="connsiteX8" fmla="*/ 3763 w 705241"/>
                    <a:gd name="connsiteY8" fmla="*/ 173419 h 318951"/>
                    <a:gd name="connsiteX9" fmla="*/ 13384 w 705241"/>
                    <a:gd name="connsiteY9" fmla="*/ 174823 h 318951"/>
                    <a:gd name="connsiteX10" fmla="*/ 0 w 705241"/>
                    <a:gd name="connsiteY10" fmla="*/ 175024 h 318951"/>
                    <a:gd name="connsiteX11" fmla="*/ 354865 w 705241"/>
                    <a:gd name="connsiteY11" fmla="*/ 318896 h 318951"/>
                    <a:gd name="connsiteX12" fmla="*/ 705241 w 705241"/>
                    <a:gd name="connsiteY12" fmla="*/ 164413 h 318951"/>
                    <a:gd name="connsiteX13" fmla="*/ 691444 w 705241"/>
                    <a:gd name="connsiteY13" fmla="*/ 164621 h 318951"/>
                    <a:gd name="connsiteX14" fmla="*/ 688933 w 705241"/>
                    <a:gd name="connsiteY14" fmla="*/ 149909 h 318951"/>
                    <a:gd name="connsiteX15" fmla="*/ 609389 w 705241"/>
                    <a:gd name="connsiteY15" fmla="*/ 47875 h 318951"/>
                    <a:gd name="connsiteX16" fmla="*/ 570393 w 705241"/>
                    <a:gd name="connsiteY16" fmla="*/ 35610 h 318951"/>
                    <a:gd name="connsiteX17" fmla="*/ 459608 w 705241"/>
                    <a:gd name="connsiteY17" fmla="*/ 0 h 31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5241" h="318951">
                      <a:moveTo>
                        <a:pt x="459608" y="0"/>
                      </a:moveTo>
                      <a:cubicBezTo>
                        <a:pt x="458975" y="443"/>
                        <a:pt x="458390" y="1029"/>
                        <a:pt x="457693" y="1282"/>
                      </a:cubicBezTo>
                      <a:cubicBezTo>
                        <a:pt x="405308" y="20496"/>
                        <a:pt x="351419" y="25148"/>
                        <a:pt x="296454" y="16934"/>
                      </a:cubicBezTo>
                      <a:cubicBezTo>
                        <a:pt x="275262" y="13769"/>
                        <a:pt x="254340" y="8800"/>
                        <a:pt x="234588" y="16"/>
                      </a:cubicBezTo>
                      <a:cubicBezTo>
                        <a:pt x="229824" y="1425"/>
                        <a:pt x="225045" y="2770"/>
                        <a:pt x="220297" y="4226"/>
                      </a:cubicBezTo>
                      <a:cubicBezTo>
                        <a:pt x="179718" y="16776"/>
                        <a:pt x="139740" y="31115"/>
                        <a:pt x="98861" y="42732"/>
                      </a:cubicBezTo>
                      <a:cubicBezTo>
                        <a:pt x="67967" y="51515"/>
                        <a:pt x="44133" y="70396"/>
                        <a:pt x="26518" y="96937"/>
                      </a:cubicBezTo>
                      <a:cubicBezTo>
                        <a:pt x="13699" y="116246"/>
                        <a:pt x="6545" y="137801"/>
                        <a:pt x="3633" y="160797"/>
                      </a:cubicBezTo>
                      <a:cubicBezTo>
                        <a:pt x="2715" y="168014"/>
                        <a:pt x="2224" y="171618"/>
                        <a:pt x="3763" y="173419"/>
                      </a:cubicBezTo>
                      <a:lnTo>
                        <a:pt x="13384" y="174823"/>
                      </a:lnTo>
                      <a:lnTo>
                        <a:pt x="0" y="175024"/>
                      </a:lnTo>
                      <a:cubicBezTo>
                        <a:pt x="93968" y="268992"/>
                        <a:pt x="221989" y="320895"/>
                        <a:pt x="354865" y="318896"/>
                      </a:cubicBezTo>
                      <a:cubicBezTo>
                        <a:pt x="487741" y="316897"/>
                        <a:pt x="614142" y="261166"/>
                        <a:pt x="705241" y="164413"/>
                      </a:cubicBezTo>
                      <a:lnTo>
                        <a:pt x="691444" y="164621"/>
                      </a:lnTo>
                      <a:lnTo>
                        <a:pt x="688933" y="149909"/>
                      </a:lnTo>
                      <a:cubicBezTo>
                        <a:pt x="679453" y="102666"/>
                        <a:pt x="653735" y="68007"/>
                        <a:pt x="609389" y="47875"/>
                      </a:cubicBezTo>
                      <a:cubicBezTo>
                        <a:pt x="596886" y="42210"/>
                        <a:pt x="583355" y="39788"/>
                        <a:pt x="570393" y="35610"/>
                      </a:cubicBezTo>
                      <a:cubicBezTo>
                        <a:pt x="533470" y="23692"/>
                        <a:pt x="496531" y="11870"/>
                        <a:pt x="459608" y="0"/>
                      </a:cubicBezTo>
                      <a:close/>
                    </a:path>
                  </a:pathLst>
                </a:custGeom>
                <a:solidFill>
                  <a:srgbClr val="FE5A5B">
                    <a:lumMod val="50000"/>
                  </a:srgbClr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0" name="그룹 5">
              <a:extLst>
                <a:ext uri="{FF2B5EF4-FFF2-40B4-BE49-F238E27FC236}">
                  <a16:creationId xmlns:a16="http://schemas.microsoft.com/office/drawing/2014/main" id="{E3FAA985-4408-8BF9-C7BC-AF1978D3E846}"/>
                </a:ext>
              </a:extLst>
            </p:cNvPr>
            <p:cNvGrpSpPr/>
            <p:nvPr/>
          </p:nvGrpSpPr>
          <p:grpSpPr>
            <a:xfrm>
              <a:off x="7498586" y="3258917"/>
              <a:ext cx="1204845" cy="1204845"/>
              <a:chOff x="3529224" y="3063878"/>
              <a:chExt cx="982246" cy="982246"/>
            </a:xfrm>
          </p:grpSpPr>
          <p:sp>
            <p:nvSpPr>
              <p:cNvPr id="131" name="타원 6">
                <a:extLst>
                  <a:ext uri="{FF2B5EF4-FFF2-40B4-BE49-F238E27FC236}">
                    <a16:creationId xmlns:a16="http://schemas.microsoft.com/office/drawing/2014/main" id="{B56BA709-488C-1EDD-DAD7-01D6CACD45A1}"/>
                  </a:ext>
                </a:extLst>
              </p:cNvPr>
              <p:cNvSpPr/>
              <p:nvPr/>
            </p:nvSpPr>
            <p:spPr>
              <a:xfrm>
                <a:off x="3529224" y="3063878"/>
                <a:ext cx="982246" cy="98224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CB2D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32" name="그룹 7">
                <a:extLst>
                  <a:ext uri="{FF2B5EF4-FFF2-40B4-BE49-F238E27FC236}">
                    <a16:creationId xmlns:a16="http://schemas.microsoft.com/office/drawing/2014/main" id="{DCC9FFB5-3D58-12B6-9AFE-71A14259F266}"/>
                  </a:ext>
                </a:extLst>
              </p:cNvPr>
              <p:cNvGrpSpPr/>
              <p:nvPr/>
            </p:nvGrpSpPr>
            <p:grpSpPr>
              <a:xfrm>
                <a:off x="3652193" y="3087239"/>
                <a:ext cx="741615" cy="958884"/>
                <a:chOff x="3652193" y="3087239"/>
                <a:chExt cx="741615" cy="958884"/>
              </a:xfrm>
            </p:grpSpPr>
            <p:sp>
              <p:nvSpPr>
                <p:cNvPr id="133" name="Graphic 57">
                  <a:extLst>
                    <a:ext uri="{FF2B5EF4-FFF2-40B4-BE49-F238E27FC236}">
                      <a16:creationId xmlns:a16="http://schemas.microsoft.com/office/drawing/2014/main" id="{5A860577-BC46-0A2B-4D79-AA76DDD0CEAA}"/>
                    </a:ext>
                  </a:extLst>
                </p:cNvPr>
                <p:cNvSpPr/>
                <p:nvPr/>
              </p:nvSpPr>
              <p:spPr>
                <a:xfrm>
                  <a:off x="3815801" y="3275329"/>
                  <a:ext cx="425229" cy="446913"/>
                </a:xfrm>
                <a:custGeom>
                  <a:avLst/>
                  <a:gdLst>
                    <a:gd name="connsiteX0" fmla="*/ 357753 w 1617910"/>
                    <a:gd name="connsiteY0" fmla="*/ 1607900 h 1700414"/>
                    <a:gd name="connsiteX1" fmla="*/ 429453 w 1617910"/>
                    <a:gd name="connsiteY1" fmla="*/ 1582684 h 1700414"/>
                    <a:gd name="connsiteX2" fmla="*/ 497014 w 1617910"/>
                    <a:gd name="connsiteY2" fmla="*/ 1505571 h 1700414"/>
                    <a:gd name="connsiteX3" fmla="*/ 511214 w 1617910"/>
                    <a:gd name="connsiteY3" fmla="*/ 1300532 h 1700414"/>
                    <a:gd name="connsiteX4" fmla="*/ 495104 w 1617910"/>
                    <a:gd name="connsiteY4" fmla="*/ 1271813 h 1700414"/>
                    <a:gd name="connsiteX5" fmla="*/ 317382 w 1617910"/>
                    <a:gd name="connsiteY5" fmla="*/ 1129177 h 1700414"/>
                    <a:gd name="connsiteX6" fmla="*/ 232373 w 1617910"/>
                    <a:gd name="connsiteY6" fmla="*/ 989916 h 1700414"/>
                    <a:gd name="connsiteX7" fmla="*/ 191429 w 1617910"/>
                    <a:gd name="connsiteY7" fmla="*/ 856895 h 1700414"/>
                    <a:gd name="connsiteX8" fmla="*/ 179394 w 1617910"/>
                    <a:gd name="connsiteY8" fmla="*/ 832379 h 1700414"/>
                    <a:gd name="connsiteX9" fmla="*/ 19756 w 1617910"/>
                    <a:gd name="connsiteY9" fmla="*/ 629059 h 1700414"/>
                    <a:gd name="connsiteX10" fmla="*/ 31727 w 1617910"/>
                    <a:gd name="connsiteY10" fmla="*/ 415486 h 1700414"/>
                    <a:gd name="connsiteX11" fmla="*/ 85789 w 1617910"/>
                    <a:gd name="connsiteY11" fmla="*/ 375243 h 1700414"/>
                    <a:gd name="connsiteX12" fmla="*/ 123804 w 1617910"/>
                    <a:gd name="connsiteY12" fmla="*/ 327867 h 1700414"/>
                    <a:gd name="connsiteX13" fmla="*/ 138259 w 1617910"/>
                    <a:gd name="connsiteY13" fmla="*/ 349645 h 1700414"/>
                    <a:gd name="connsiteX14" fmla="*/ 221675 w 1617910"/>
                    <a:gd name="connsiteY14" fmla="*/ 678472 h 1700414"/>
                    <a:gd name="connsiteX15" fmla="*/ 225050 w 1617910"/>
                    <a:gd name="connsiteY15" fmla="*/ 692099 h 1700414"/>
                    <a:gd name="connsiteX16" fmla="*/ 219574 w 1617910"/>
                    <a:gd name="connsiteY16" fmla="*/ 405935 h 1700414"/>
                    <a:gd name="connsiteX17" fmla="*/ 299170 w 1617910"/>
                    <a:gd name="connsiteY17" fmla="*/ 59533 h 1700414"/>
                    <a:gd name="connsiteX18" fmla="*/ 352913 w 1617910"/>
                    <a:gd name="connsiteY18" fmla="*/ 20053 h 1700414"/>
                    <a:gd name="connsiteX19" fmla="*/ 1236494 w 1617910"/>
                    <a:gd name="connsiteY19" fmla="*/ 886 h 1700414"/>
                    <a:gd name="connsiteX20" fmla="*/ 1372826 w 1617910"/>
                    <a:gd name="connsiteY20" fmla="*/ 66155 h 1700414"/>
                    <a:gd name="connsiteX21" fmla="*/ 1430135 w 1617910"/>
                    <a:gd name="connsiteY21" fmla="*/ 229168 h 1700414"/>
                    <a:gd name="connsiteX22" fmla="*/ 1435166 w 1617910"/>
                    <a:gd name="connsiteY22" fmla="*/ 593845 h 1700414"/>
                    <a:gd name="connsiteX23" fmla="*/ 1445290 w 1617910"/>
                    <a:gd name="connsiteY23" fmla="*/ 685413 h 1700414"/>
                    <a:gd name="connsiteX24" fmla="*/ 1483178 w 1617910"/>
                    <a:gd name="connsiteY24" fmla="*/ 434844 h 1700414"/>
                    <a:gd name="connsiteX25" fmla="*/ 1499034 w 1617910"/>
                    <a:gd name="connsiteY25" fmla="*/ 398421 h 1700414"/>
                    <a:gd name="connsiteX26" fmla="*/ 1551185 w 1617910"/>
                    <a:gd name="connsiteY26" fmla="*/ 380719 h 1700414"/>
                    <a:gd name="connsiteX27" fmla="*/ 1617664 w 1617910"/>
                    <a:gd name="connsiteY27" fmla="*/ 506799 h 1700414"/>
                    <a:gd name="connsiteX28" fmla="*/ 1470634 w 1617910"/>
                    <a:gd name="connsiteY28" fmla="*/ 817861 h 1700414"/>
                    <a:gd name="connsiteX29" fmla="*/ 1402691 w 1617910"/>
                    <a:gd name="connsiteY29" fmla="*/ 908728 h 1700414"/>
                    <a:gd name="connsiteX30" fmla="*/ 1326215 w 1617910"/>
                    <a:gd name="connsiteY30" fmla="*/ 1088679 h 1700414"/>
                    <a:gd name="connsiteX31" fmla="*/ 1201599 w 1617910"/>
                    <a:gd name="connsiteY31" fmla="*/ 1205080 h 1700414"/>
                    <a:gd name="connsiteX32" fmla="*/ 1181541 w 1617910"/>
                    <a:gd name="connsiteY32" fmla="*/ 1220362 h 1700414"/>
                    <a:gd name="connsiteX33" fmla="*/ 1112133 w 1617910"/>
                    <a:gd name="connsiteY33" fmla="*/ 1414704 h 1700414"/>
                    <a:gd name="connsiteX34" fmla="*/ 1121239 w 1617910"/>
                    <a:gd name="connsiteY34" fmla="*/ 1492963 h 1700414"/>
                    <a:gd name="connsiteX35" fmla="*/ 1205929 w 1617910"/>
                    <a:gd name="connsiteY35" fmla="*/ 1589052 h 1700414"/>
                    <a:gd name="connsiteX36" fmla="*/ 1262983 w 1617910"/>
                    <a:gd name="connsiteY36" fmla="*/ 1607900 h 1700414"/>
                    <a:gd name="connsiteX37" fmla="*/ 1237704 w 1617910"/>
                    <a:gd name="connsiteY37" fmla="*/ 1628340 h 1700414"/>
                    <a:gd name="connsiteX38" fmla="*/ 858126 w 1617910"/>
                    <a:gd name="connsiteY38" fmla="*/ 1699531 h 1700414"/>
                    <a:gd name="connsiteX39" fmla="*/ 392266 w 1617910"/>
                    <a:gd name="connsiteY39" fmla="*/ 1631333 h 1700414"/>
                    <a:gd name="connsiteX40" fmla="*/ 357753 w 1617910"/>
                    <a:gd name="connsiteY40" fmla="*/ 1607900 h 170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17910" h="1700414">
                      <a:moveTo>
                        <a:pt x="357753" y="1607900"/>
                      </a:moveTo>
                      <a:cubicBezTo>
                        <a:pt x="381632" y="1599431"/>
                        <a:pt x="405447" y="1590644"/>
                        <a:pt x="429453" y="1582684"/>
                      </a:cubicBezTo>
                      <a:cubicBezTo>
                        <a:pt x="467277" y="1570139"/>
                        <a:pt x="490837" y="1543077"/>
                        <a:pt x="497014" y="1505571"/>
                      </a:cubicBezTo>
                      <a:cubicBezTo>
                        <a:pt x="508094" y="1437882"/>
                        <a:pt x="511532" y="1369239"/>
                        <a:pt x="511214" y="1300532"/>
                      </a:cubicBezTo>
                      <a:cubicBezTo>
                        <a:pt x="511150" y="1287223"/>
                        <a:pt x="505483" y="1278945"/>
                        <a:pt x="495104" y="1271813"/>
                      </a:cubicBezTo>
                      <a:cubicBezTo>
                        <a:pt x="432446" y="1228577"/>
                        <a:pt x="373990" y="1179928"/>
                        <a:pt x="317382" y="1129177"/>
                      </a:cubicBezTo>
                      <a:cubicBezTo>
                        <a:pt x="275355" y="1091480"/>
                        <a:pt x="250203" y="1042385"/>
                        <a:pt x="232373" y="989916"/>
                      </a:cubicBezTo>
                      <a:cubicBezTo>
                        <a:pt x="217473" y="946042"/>
                        <a:pt x="199325" y="903124"/>
                        <a:pt x="191429" y="856895"/>
                      </a:cubicBezTo>
                      <a:cubicBezTo>
                        <a:pt x="190028" y="848553"/>
                        <a:pt x="189773" y="836900"/>
                        <a:pt x="179394" y="832379"/>
                      </a:cubicBezTo>
                      <a:cubicBezTo>
                        <a:pt x="89546" y="793345"/>
                        <a:pt x="51531" y="712603"/>
                        <a:pt x="19756" y="629059"/>
                      </a:cubicBezTo>
                      <a:cubicBezTo>
                        <a:pt x="-7498" y="557422"/>
                        <a:pt x="-9281" y="484894"/>
                        <a:pt x="31727" y="415486"/>
                      </a:cubicBezTo>
                      <a:cubicBezTo>
                        <a:pt x="44526" y="393773"/>
                        <a:pt x="63120" y="376771"/>
                        <a:pt x="85789" y="375243"/>
                      </a:cubicBezTo>
                      <a:cubicBezTo>
                        <a:pt x="119983" y="372950"/>
                        <a:pt x="125523" y="355121"/>
                        <a:pt x="123804" y="327867"/>
                      </a:cubicBezTo>
                      <a:cubicBezTo>
                        <a:pt x="136285" y="330032"/>
                        <a:pt x="137049" y="340539"/>
                        <a:pt x="138259" y="349645"/>
                      </a:cubicBezTo>
                      <a:cubicBezTo>
                        <a:pt x="153223" y="462480"/>
                        <a:pt x="178821" y="572641"/>
                        <a:pt x="221675" y="678472"/>
                      </a:cubicBezTo>
                      <a:cubicBezTo>
                        <a:pt x="224031" y="684330"/>
                        <a:pt x="225114" y="690698"/>
                        <a:pt x="225050" y="692099"/>
                      </a:cubicBezTo>
                      <a:cubicBezTo>
                        <a:pt x="213588" y="650391"/>
                        <a:pt x="212570" y="455666"/>
                        <a:pt x="219574" y="405935"/>
                      </a:cubicBezTo>
                      <a:cubicBezTo>
                        <a:pt x="226387" y="357668"/>
                        <a:pt x="293312" y="79846"/>
                        <a:pt x="299170" y="59533"/>
                      </a:cubicBezTo>
                      <a:cubicBezTo>
                        <a:pt x="307066" y="32152"/>
                        <a:pt x="324450" y="19926"/>
                        <a:pt x="352913" y="20053"/>
                      </a:cubicBezTo>
                      <a:cubicBezTo>
                        <a:pt x="409140" y="20308"/>
                        <a:pt x="1085580" y="14386"/>
                        <a:pt x="1236494" y="886"/>
                      </a:cubicBezTo>
                      <a:cubicBezTo>
                        <a:pt x="1297751" y="-4590"/>
                        <a:pt x="1339778" y="15086"/>
                        <a:pt x="1372826" y="66155"/>
                      </a:cubicBezTo>
                      <a:cubicBezTo>
                        <a:pt x="1405365" y="116460"/>
                        <a:pt x="1426315" y="169885"/>
                        <a:pt x="1430135" y="229168"/>
                      </a:cubicBezTo>
                      <a:cubicBezTo>
                        <a:pt x="1433765" y="285204"/>
                        <a:pt x="1432937" y="528450"/>
                        <a:pt x="1435166" y="593845"/>
                      </a:cubicBezTo>
                      <a:cubicBezTo>
                        <a:pt x="1436184" y="624410"/>
                        <a:pt x="1439878" y="655039"/>
                        <a:pt x="1445290" y="685413"/>
                      </a:cubicBezTo>
                      <a:cubicBezTo>
                        <a:pt x="1463184" y="602760"/>
                        <a:pt x="1477702" y="519535"/>
                        <a:pt x="1483178" y="434844"/>
                      </a:cubicBezTo>
                      <a:cubicBezTo>
                        <a:pt x="1484070" y="421154"/>
                        <a:pt x="1486044" y="407208"/>
                        <a:pt x="1499034" y="398421"/>
                      </a:cubicBezTo>
                      <a:cubicBezTo>
                        <a:pt x="1509986" y="370594"/>
                        <a:pt x="1523868" y="365946"/>
                        <a:pt x="1551185" y="380719"/>
                      </a:cubicBezTo>
                      <a:cubicBezTo>
                        <a:pt x="1601362" y="407909"/>
                        <a:pt x="1616008" y="457640"/>
                        <a:pt x="1617664" y="506799"/>
                      </a:cubicBezTo>
                      <a:cubicBezTo>
                        <a:pt x="1621930" y="634026"/>
                        <a:pt x="1570861" y="738328"/>
                        <a:pt x="1470634" y="817861"/>
                      </a:cubicBezTo>
                      <a:cubicBezTo>
                        <a:pt x="1416763" y="824992"/>
                        <a:pt x="1414725" y="869694"/>
                        <a:pt x="1402691" y="908728"/>
                      </a:cubicBezTo>
                      <a:cubicBezTo>
                        <a:pt x="1383460" y="971258"/>
                        <a:pt x="1365694" y="1034808"/>
                        <a:pt x="1326215" y="1088679"/>
                      </a:cubicBezTo>
                      <a:cubicBezTo>
                        <a:pt x="1292084" y="1135226"/>
                        <a:pt x="1243944" y="1167129"/>
                        <a:pt x="1201599" y="1205080"/>
                      </a:cubicBezTo>
                      <a:cubicBezTo>
                        <a:pt x="1195359" y="1210683"/>
                        <a:pt x="1189054" y="1217115"/>
                        <a:pt x="1181541" y="1220362"/>
                      </a:cubicBezTo>
                      <a:cubicBezTo>
                        <a:pt x="1088700" y="1260224"/>
                        <a:pt x="1108057" y="1341412"/>
                        <a:pt x="1112133" y="1414704"/>
                      </a:cubicBezTo>
                      <a:cubicBezTo>
                        <a:pt x="1113534" y="1440366"/>
                        <a:pt x="1116590" y="1466919"/>
                        <a:pt x="1121239" y="1492963"/>
                      </a:cubicBezTo>
                      <a:cubicBezTo>
                        <a:pt x="1130217" y="1543777"/>
                        <a:pt x="1157917" y="1574279"/>
                        <a:pt x="1205929" y="1589052"/>
                      </a:cubicBezTo>
                      <a:cubicBezTo>
                        <a:pt x="1225032" y="1594910"/>
                        <a:pt x="1243944" y="1601596"/>
                        <a:pt x="1262983" y="1607900"/>
                      </a:cubicBezTo>
                      <a:cubicBezTo>
                        <a:pt x="1261200" y="1622864"/>
                        <a:pt x="1248083" y="1624583"/>
                        <a:pt x="1237704" y="1628340"/>
                      </a:cubicBezTo>
                      <a:cubicBezTo>
                        <a:pt x="1115062" y="1672723"/>
                        <a:pt x="988281" y="1695010"/>
                        <a:pt x="858126" y="1699531"/>
                      </a:cubicBezTo>
                      <a:cubicBezTo>
                        <a:pt x="698679" y="1705071"/>
                        <a:pt x="542989" y="1684822"/>
                        <a:pt x="392266" y="1631333"/>
                      </a:cubicBezTo>
                      <a:cubicBezTo>
                        <a:pt x="379212" y="1626685"/>
                        <a:pt x="362147" y="1626175"/>
                        <a:pt x="357753" y="1607900"/>
                      </a:cubicBezTo>
                      <a:close/>
                    </a:path>
                  </a:pathLst>
                </a:custGeom>
                <a:solidFill>
                  <a:srgbClr val="F8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자유형: 도형 9">
                  <a:extLst>
                    <a:ext uri="{FF2B5EF4-FFF2-40B4-BE49-F238E27FC236}">
                      <a16:creationId xmlns:a16="http://schemas.microsoft.com/office/drawing/2014/main" id="{6D44A522-23D3-D281-4EFC-CC1E812E10A3}"/>
                    </a:ext>
                  </a:extLst>
                </p:cNvPr>
                <p:cNvSpPr/>
                <p:nvPr/>
              </p:nvSpPr>
              <p:spPr>
                <a:xfrm>
                  <a:off x="3652193" y="3697910"/>
                  <a:ext cx="741615" cy="348213"/>
                </a:xfrm>
                <a:custGeom>
                  <a:avLst/>
                  <a:gdLst>
                    <a:gd name="connsiteX0" fmla="*/ 495586 w 741615"/>
                    <a:gd name="connsiteY0" fmla="*/ 0 h 348213"/>
                    <a:gd name="connsiteX1" fmla="*/ 612738 w 741615"/>
                    <a:gd name="connsiteY1" fmla="*/ 37656 h 348213"/>
                    <a:gd name="connsiteX2" fmla="*/ 653975 w 741615"/>
                    <a:gd name="connsiteY2" fmla="*/ 50627 h 348213"/>
                    <a:gd name="connsiteX3" fmla="*/ 738090 w 741615"/>
                    <a:gd name="connsiteY3" fmla="*/ 158524 h 348213"/>
                    <a:gd name="connsiteX4" fmla="*/ 741161 w 741615"/>
                    <a:gd name="connsiteY4" fmla="*/ 176516 h 348213"/>
                    <a:gd name="connsiteX5" fmla="*/ 741615 w 741615"/>
                    <a:gd name="connsiteY5" fmla="*/ 176513 h 348213"/>
                    <a:gd name="connsiteX6" fmla="*/ 739087 w 741615"/>
                    <a:gd name="connsiteY6" fmla="*/ 178893 h 348213"/>
                    <a:gd name="connsiteX7" fmla="*/ 733337 w 741615"/>
                    <a:gd name="connsiteY7" fmla="*/ 185318 h 348213"/>
                    <a:gd name="connsiteX8" fmla="*/ 732264 w 741615"/>
                    <a:gd name="connsiteY8" fmla="*/ 185313 h 348213"/>
                    <a:gd name="connsiteX9" fmla="*/ 664834 w 741615"/>
                    <a:gd name="connsiteY9" fmla="*/ 248761 h 348213"/>
                    <a:gd name="connsiteX10" fmla="*/ 372053 w 741615"/>
                    <a:gd name="connsiteY10" fmla="*/ 348200 h 348213"/>
                    <a:gd name="connsiteX11" fmla="*/ 0 w 741615"/>
                    <a:gd name="connsiteY11" fmla="*/ 181980 h 348213"/>
                    <a:gd name="connsiteX12" fmla="*/ 13530 w 741615"/>
                    <a:gd name="connsiteY12" fmla="*/ 181880 h 348213"/>
                    <a:gd name="connsiteX13" fmla="*/ 13408 w 741615"/>
                    <a:gd name="connsiteY13" fmla="*/ 170038 h 348213"/>
                    <a:gd name="connsiteX14" fmla="*/ 37608 w 741615"/>
                    <a:gd name="connsiteY14" fmla="*/ 102508 h 348213"/>
                    <a:gd name="connsiteX15" fmla="*/ 114108 w 741615"/>
                    <a:gd name="connsiteY15" fmla="*/ 45187 h 348213"/>
                    <a:gd name="connsiteX16" fmla="*/ 242522 w 741615"/>
                    <a:gd name="connsiteY16" fmla="*/ 4469 h 348213"/>
                    <a:gd name="connsiteX17" fmla="*/ 257635 w 741615"/>
                    <a:gd name="connsiteY17" fmla="*/ 17 h 348213"/>
                    <a:gd name="connsiteX18" fmla="*/ 323056 w 741615"/>
                    <a:gd name="connsiteY18" fmla="*/ 17908 h 348213"/>
                    <a:gd name="connsiteX19" fmla="*/ 493561 w 741615"/>
                    <a:gd name="connsiteY19" fmla="*/ 1356 h 348213"/>
                    <a:gd name="connsiteX20" fmla="*/ 495586 w 741615"/>
                    <a:gd name="connsiteY20" fmla="*/ 0 h 34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1615" h="348213">
                      <a:moveTo>
                        <a:pt x="495586" y="0"/>
                      </a:moveTo>
                      <a:cubicBezTo>
                        <a:pt x="534631" y="12552"/>
                        <a:pt x="573693" y="25054"/>
                        <a:pt x="612738" y="37656"/>
                      </a:cubicBezTo>
                      <a:cubicBezTo>
                        <a:pt x="626444" y="42075"/>
                        <a:pt x="640754" y="44635"/>
                        <a:pt x="653975" y="50627"/>
                      </a:cubicBezTo>
                      <a:cubicBezTo>
                        <a:pt x="700869" y="71915"/>
                        <a:pt x="728065" y="108567"/>
                        <a:pt x="738090" y="158524"/>
                      </a:cubicBezTo>
                      <a:lnTo>
                        <a:pt x="741161" y="176516"/>
                      </a:lnTo>
                      <a:lnTo>
                        <a:pt x="741615" y="176513"/>
                      </a:lnTo>
                      <a:lnTo>
                        <a:pt x="739087" y="178893"/>
                      </a:lnTo>
                      <a:lnTo>
                        <a:pt x="733337" y="185318"/>
                      </a:lnTo>
                      <a:lnTo>
                        <a:pt x="732264" y="185313"/>
                      </a:lnTo>
                      <a:lnTo>
                        <a:pt x="664834" y="248761"/>
                      </a:lnTo>
                      <a:cubicBezTo>
                        <a:pt x="581217" y="311992"/>
                        <a:pt x="478725" y="347414"/>
                        <a:pt x="372053" y="348200"/>
                      </a:cubicBezTo>
                      <a:cubicBezTo>
                        <a:pt x="229824" y="349248"/>
                        <a:pt x="94118" y="288620"/>
                        <a:pt x="0" y="181980"/>
                      </a:cubicBezTo>
                      <a:lnTo>
                        <a:pt x="13530" y="181880"/>
                      </a:lnTo>
                      <a:lnTo>
                        <a:pt x="13408" y="170038"/>
                      </a:lnTo>
                      <a:cubicBezTo>
                        <a:pt x="16487" y="145721"/>
                        <a:pt x="24052" y="122926"/>
                        <a:pt x="37608" y="102508"/>
                      </a:cubicBezTo>
                      <a:cubicBezTo>
                        <a:pt x="56235" y="74442"/>
                        <a:pt x="81439" y="54476"/>
                        <a:pt x="114108" y="45187"/>
                      </a:cubicBezTo>
                      <a:cubicBezTo>
                        <a:pt x="157336" y="32903"/>
                        <a:pt x="199611" y="17740"/>
                        <a:pt x="242522" y="4469"/>
                      </a:cubicBezTo>
                      <a:cubicBezTo>
                        <a:pt x="247543" y="2929"/>
                        <a:pt x="252597" y="1506"/>
                        <a:pt x="257635" y="17"/>
                      </a:cubicBezTo>
                      <a:cubicBezTo>
                        <a:pt x="278521" y="9305"/>
                        <a:pt x="300646" y="14560"/>
                        <a:pt x="323056" y="17908"/>
                      </a:cubicBezTo>
                      <a:cubicBezTo>
                        <a:pt x="381180" y="26594"/>
                        <a:pt x="438165" y="21673"/>
                        <a:pt x="493561" y="1356"/>
                      </a:cubicBezTo>
                      <a:cubicBezTo>
                        <a:pt x="494298" y="1088"/>
                        <a:pt x="494917" y="469"/>
                        <a:pt x="495586" y="0"/>
                      </a:cubicBezTo>
                      <a:close/>
                    </a:path>
                  </a:pathLst>
                </a:custGeom>
                <a:solidFill>
                  <a:srgbClr val="01A3D2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raphic 57">
                  <a:extLst>
                    <a:ext uri="{FF2B5EF4-FFF2-40B4-BE49-F238E27FC236}">
                      <a16:creationId xmlns:a16="http://schemas.microsoft.com/office/drawing/2014/main" id="{43546C14-97FF-D8A0-5485-F2CF84881491}"/>
                    </a:ext>
                  </a:extLst>
                </p:cNvPr>
                <p:cNvSpPr/>
                <p:nvPr/>
              </p:nvSpPr>
              <p:spPr>
                <a:xfrm>
                  <a:off x="3847679" y="3087239"/>
                  <a:ext cx="362394" cy="380787"/>
                </a:xfrm>
                <a:custGeom>
                  <a:avLst/>
                  <a:gdLst>
                    <a:gd name="connsiteX0" fmla="*/ 1377934 w 1378839"/>
                    <a:gd name="connsiteY0" fmla="*/ 1114004 h 1448817"/>
                    <a:gd name="connsiteX1" fmla="*/ 1332214 w 1378839"/>
                    <a:gd name="connsiteY1" fmla="*/ 1408001 h 1448817"/>
                    <a:gd name="connsiteX2" fmla="*/ 1322090 w 1378839"/>
                    <a:gd name="connsiteY2" fmla="*/ 1442641 h 1448817"/>
                    <a:gd name="connsiteX3" fmla="*/ 1299166 w 1378839"/>
                    <a:gd name="connsiteY3" fmla="*/ 1076308 h 1448817"/>
                    <a:gd name="connsiteX4" fmla="*/ 1295664 w 1378839"/>
                    <a:gd name="connsiteY4" fmla="*/ 914760 h 1448817"/>
                    <a:gd name="connsiteX5" fmla="*/ 1253701 w 1378839"/>
                    <a:gd name="connsiteY5" fmla="*/ 802943 h 1448817"/>
                    <a:gd name="connsiteX6" fmla="*/ 1097883 w 1378839"/>
                    <a:gd name="connsiteY6" fmla="*/ 727677 h 1448817"/>
                    <a:gd name="connsiteX7" fmla="*/ 939583 w 1378839"/>
                    <a:gd name="connsiteY7" fmla="*/ 738629 h 1448817"/>
                    <a:gd name="connsiteX8" fmla="*/ 227484 w 1378839"/>
                    <a:gd name="connsiteY8" fmla="*/ 743342 h 1448817"/>
                    <a:gd name="connsiteX9" fmla="*/ 189787 w 1378839"/>
                    <a:gd name="connsiteY9" fmla="*/ 770977 h 1448817"/>
                    <a:gd name="connsiteX10" fmla="*/ 103505 w 1378839"/>
                    <a:gd name="connsiteY10" fmla="*/ 1343241 h 1448817"/>
                    <a:gd name="connsiteX11" fmla="*/ 115540 w 1378839"/>
                    <a:gd name="connsiteY11" fmla="*/ 1448818 h 1448817"/>
                    <a:gd name="connsiteX12" fmla="*/ 39828 w 1378839"/>
                    <a:gd name="connsiteY12" fmla="*/ 1238620 h 1448817"/>
                    <a:gd name="connsiteX13" fmla="*/ 2577 w 1378839"/>
                    <a:gd name="connsiteY13" fmla="*/ 1043514 h 1448817"/>
                    <a:gd name="connsiteX14" fmla="*/ 48871 w 1378839"/>
                    <a:gd name="connsiteY14" fmla="*/ 557087 h 1448817"/>
                    <a:gd name="connsiteX15" fmla="*/ 148015 w 1378839"/>
                    <a:gd name="connsiteY15" fmla="*/ 416552 h 1448817"/>
                    <a:gd name="connsiteX16" fmla="*/ 515813 w 1378839"/>
                    <a:gd name="connsiteY16" fmla="*/ 243987 h 1448817"/>
                    <a:gd name="connsiteX17" fmla="*/ 649980 w 1378839"/>
                    <a:gd name="connsiteY17" fmla="*/ 219090 h 1448817"/>
                    <a:gd name="connsiteX18" fmla="*/ 665199 w 1378839"/>
                    <a:gd name="connsiteY18" fmla="*/ 176808 h 1448817"/>
                    <a:gd name="connsiteX19" fmla="*/ 495755 w 1378839"/>
                    <a:gd name="connsiteY19" fmla="*/ 78045 h 1448817"/>
                    <a:gd name="connsiteX20" fmla="*/ 394509 w 1378839"/>
                    <a:gd name="connsiteY20" fmla="*/ 71550 h 1448817"/>
                    <a:gd name="connsiteX21" fmla="*/ 372604 w 1378839"/>
                    <a:gd name="connsiteY21" fmla="*/ 65692 h 1448817"/>
                    <a:gd name="connsiteX22" fmla="*/ 388396 w 1378839"/>
                    <a:gd name="connsiteY22" fmla="*/ 48499 h 1448817"/>
                    <a:gd name="connsiteX23" fmla="*/ 552300 w 1378839"/>
                    <a:gd name="connsiteY23" fmla="*/ 2206 h 1448817"/>
                    <a:gd name="connsiteX24" fmla="*/ 708627 w 1378839"/>
                    <a:gd name="connsiteY24" fmla="*/ 20354 h 1448817"/>
                    <a:gd name="connsiteX25" fmla="*/ 1011283 w 1378839"/>
                    <a:gd name="connsiteY25" fmla="*/ 71805 h 1448817"/>
                    <a:gd name="connsiteX26" fmla="*/ 1190661 w 1378839"/>
                    <a:gd name="connsiteY26" fmla="*/ 186551 h 1448817"/>
                    <a:gd name="connsiteX27" fmla="*/ 1187540 w 1378839"/>
                    <a:gd name="connsiteY27" fmla="*/ 349818 h 1448817"/>
                    <a:gd name="connsiteX28" fmla="*/ 1193972 w 1378839"/>
                    <a:gd name="connsiteY28" fmla="*/ 383376 h 1448817"/>
                    <a:gd name="connsiteX29" fmla="*/ 1259877 w 1378839"/>
                    <a:gd name="connsiteY29" fmla="*/ 442914 h 1448817"/>
                    <a:gd name="connsiteX30" fmla="*/ 1352209 w 1378839"/>
                    <a:gd name="connsiteY30" fmla="*/ 655595 h 1448817"/>
                    <a:gd name="connsiteX31" fmla="*/ 1377934 w 1378839"/>
                    <a:gd name="connsiteY31" fmla="*/ 1114004 h 14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78839" h="1448817">
                      <a:moveTo>
                        <a:pt x="1377934" y="1114004"/>
                      </a:moveTo>
                      <a:cubicBezTo>
                        <a:pt x="1365454" y="1212449"/>
                        <a:pt x="1356348" y="1311403"/>
                        <a:pt x="1332214" y="1408001"/>
                      </a:cubicBezTo>
                      <a:cubicBezTo>
                        <a:pt x="1329986" y="1416979"/>
                        <a:pt x="1327056" y="1425830"/>
                        <a:pt x="1322090" y="1442641"/>
                      </a:cubicBezTo>
                      <a:cubicBezTo>
                        <a:pt x="1300376" y="1315860"/>
                        <a:pt x="1291716" y="1196784"/>
                        <a:pt x="1299166" y="1076308"/>
                      </a:cubicBezTo>
                      <a:cubicBezTo>
                        <a:pt x="1302477" y="1022692"/>
                        <a:pt x="1304515" y="968694"/>
                        <a:pt x="1295664" y="914760"/>
                      </a:cubicBezTo>
                      <a:cubicBezTo>
                        <a:pt x="1288978" y="874261"/>
                        <a:pt x="1272931" y="838539"/>
                        <a:pt x="1253701" y="802943"/>
                      </a:cubicBezTo>
                      <a:cubicBezTo>
                        <a:pt x="1219443" y="739648"/>
                        <a:pt x="1170985" y="714305"/>
                        <a:pt x="1097883" y="727677"/>
                      </a:cubicBezTo>
                      <a:cubicBezTo>
                        <a:pt x="1046178" y="737101"/>
                        <a:pt x="992498" y="736337"/>
                        <a:pt x="939583" y="738629"/>
                      </a:cubicBezTo>
                      <a:cubicBezTo>
                        <a:pt x="702259" y="748818"/>
                        <a:pt x="464872" y="749009"/>
                        <a:pt x="227484" y="743342"/>
                      </a:cubicBezTo>
                      <a:cubicBezTo>
                        <a:pt x="205261" y="742832"/>
                        <a:pt x="196665" y="750473"/>
                        <a:pt x="189787" y="770977"/>
                      </a:cubicBezTo>
                      <a:cubicBezTo>
                        <a:pt x="127639" y="956786"/>
                        <a:pt x="89178" y="1146034"/>
                        <a:pt x="103505" y="1343241"/>
                      </a:cubicBezTo>
                      <a:cubicBezTo>
                        <a:pt x="105861" y="1375780"/>
                        <a:pt x="110828" y="1408065"/>
                        <a:pt x="115540" y="1448818"/>
                      </a:cubicBezTo>
                      <a:cubicBezTo>
                        <a:pt x="80518" y="1376608"/>
                        <a:pt x="58868" y="1308156"/>
                        <a:pt x="39828" y="1238620"/>
                      </a:cubicBezTo>
                      <a:cubicBezTo>
                        <a:pt x="22317" y="1174497"/>
                        <a:pt x="14994" y="1108528"/>
                        <a:pt x="2577" y="1043514"/>
                      </a:cubicBezTo>
                      <a:cubicBezTo>
                        <a:pt x="-4745" y="879228"/>
                        <a:pt x="1431" y="716343"/>
                        <a:pt x="48871" y="557087"/>
                      </a:cubicBezTo>
                      <a:cubicBezTo>
                        <a:pt x="66318" y="498568"/>
                        <a:pt x="106307" y="456668"/>
                        <a:pt x="148015" y="416552"/>
                      </a:cubicBezTo>
                      <a:cubicBezTo>
                        <a:pt x="250790" y="317661"/>
                        <a:pt x="377443" y="268121"/>
                        <a:pt x="515813" y="243987"/>
                      </a:cubicBezTo>
                      <a:cubicBezTo>
                        <a:pt x="560642" y="236155"/>
                        <a:pt x="605343" y="227941"/>
                        <a:pt x="649980" y="219090"/>
                      </a:cubicBezTo>
                      <a:cubicBezTo>
                        <a:pt x="681118" y="212913"/>
                        <a:pt x="685512" y="202279"/>
                        <a:pt x="665199" y="176808"/>
                      </a:cubicBezTo>
                      <a:cubicBezTo>
                        <a:pt x="621644" y="122364"/>
                        <a:pt x="562616" y="93137"/>
                        <a:pt x="495755" y="78045"/>
                      </a:cubicBezTo>
                      <a:cubicBezTo>
                        <a:pt x="462388" y="70531"/>
                        <a:pt x="428512" y="70659"/>
                        <a:pt x="394509" y="71550"/>
                      </a:cubicBezTo>
                      <a:cubicBezTo>
                        <a:pt x="386867" y="71741"/>
                        <a:pt x="375406" y="76517"/>
                        <a:pt x="372604" y="65692"/>
                      </a:cubicBezTo>
                      <a:cubicBezTo>
                        <a:pt x="370057" y="55758"/>
                        <a:pt x="381646" y="52129"/>
                        <a:pt x="388396" y="48499"/>
                      </a:cubicBezTo>
                      <a:cubicBezTo>
                        <a:pt x="439465" y="20800"/>
                        <a:pt x="495054" y="7937"/>
                        <a:pt x="552300" y="2206"/>
                      </a:cubicBezTo>
                      <a:cubicBezTo>
                        <a:pt x="605597" y="-3143"/>
                        <a:pt x="658067" y="614"/>
                        <a:pt x="708627" y="20354"/>
                      </a:cubicBezTo>
                      <a:cubicBezTo>
                        <a:pt x="805989" y="58369"/>
                        <a:pt x="909527" y="59770"/>
                        <a:pt x="1011283" y="71805"/>
                      </a:cubicBezTo>
                      <a:cubicBezTo>
                        <a:pt x="1089096" y="81038"/>
                        <a:pt x="1153537" y="114469"/>
                        <a:pt x="1190661" y="186551"/>
                      </a:cubicBezTo>
                      <a:cubicBezTo>
                        <a:pt x="1218487" y="240549"/>
                        <a:pt x="1218997" y="296457"/>
                        <a:pt x="1187540" y="349818"/>
                      </a:cubicBezTo>
                      <a:cubicBezTo>
                        <a:pt x="1178626" y="364973"/>
                        <a:pt x="1180727" y="372678"/>
                        <a:pt x="1193972" y="383376"/>
                      </a:cubicBezTo>
                      <a:cubicBezTo>
                        <a:pt x="1217023" y="401906"/>
                        <a:pt x="1237973" y="422983"/>
                        <a:pt x="1259877" y="442914"/>
                      </a:cubicBezTo>
                      <a:cubicBezTo>
                        <a:pt x="1322599" y="500032"/>
                        <a:pt x="1338009" y="576763"/>
                        <a:pt x="1352209" y="655595"/>
                      </a:cubicBezTo>
                      <a:cubicBezTo>
                        <a:pt x="1379526" y="807655"/>
                        <a:pt x="1380418" y="960671"/>
                        <a:pt x="1377934" y="1114004"/>
                      </a:cubicBezTo>
                      <a:close/>
                    </a:path>
                  </a:pathLst>
                </a:custGeom>
                <a:solidFill>
                  <a:srgbClr val="E08B27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1" name="그룹 17">
              <a:extLst>
                <a:ext uri="{FF2B5EF4-FFF2-40B4-BE49-F238E27FC236}">
                  <a16:creationId xmlns:a16="http://schemas.microsoft.com/office/drawing/2014/main" id="{1712244D-F64E-0256-7274-5737832559DD}"/>
                </a:ext>
              </a:extLst>
            </p:cNvPr>
            <p:cNvGrpSpPr/>
            <p:nvPr/>
          </p:nvGrpSpPr>
          <p:grpSpPr>
            <a:xfrm>
              <a:off x="6614151" y="4849734"/>
              <a:ext cx="1204845" cy="1204845"/>
              <a:chOff x="3751931" y="4624410"/>
              <a:chExt cx="982246" cy="982246"/>
            </a:xfrm>
          </p:grpSpPr>
          <p:sp>
            <p:nvSpPr>
              <p:cNvPr id="126" name="타원 18">
                <a:extLst>
                  <a:ext uri="{FF2B5EF4-FFF2-40B4-BE49-F238E27FC236}">
                    <a16:creationId xmlns:a16="http://schemas.microsoft.com/office/drawing/2014/main" id="{A664A0CA-7E0A-3548-A307-F21CE3F3888F}"/>
                  </a:ext>
                </a:extLst>
              </p:cNvPr>
              <p:cNvSpPr/>
              <p:nvPr/>
            </p:nvSpPr>
            <p:spPr>
              <a:xfrm>
                <a:off x="3751931" y="4624410"/>
                <a:ext cx="982246" cy="98224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CB2D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27" name="그룹 19">
                <a:extLst>
                  <a:ext uri="{FF2B5EF4-FFF2-40B4-BE49-F238E27FC236}">
                    <a16:creationId xmlns:a16="http://schemas.microsoft.com/office/drawing/2014/main" id="{0311CCE3-4AD7-9A6F-49D8-FBD1494AAF77}"/>
                  </a:ext>
                </a:extLst>
              </p:cNvPr>
              <p:cNvGrpSpPr/>
              <p:nvPr/>
            </p:nvGrpSpPr>
            <p:grpSpPr>
              <a:xfrm>
                <a:off x="3897912" y="4665945"/>
                <a:ext cx="692890" cy="940710"/>
                <a:chOff x="3897912" y="4665945"/>
                <a:chExt cx="692890" cy="940710"/>
              </a:xfrm>
            </p:grpSpPr>
            <p:sp>
              <p:nvSpPr>
                <p:cNvPr id="128" name="Freeform: Shape 44">
                  <a:extLst>
                    <a:ext uri="{FF2B5EF4-FFF2-40B4-BE49-F238E27FC236}">
                      <a16:creationId xmlns:a16="http://schemas.microsoft.com/office/drawing/2014/main" id="{DDD0DE61-D527-17FD-0399-36A9B7171517}"/>
                    </a:ext>
                  </a:extLst>
                </p:cNvPr>
                <p:cNvSpPr/>
                <p:nvPr/>
              </p:nvSpPr>
              <p:spPr>
                <a:xfrm>
                  <a:off x="3910636" y="4832881"/>
                  <a:ext cx="678084" cy="631899"/>
                </a:xfrm>
                <a:custGeom>
                  <a:avLst/>
                  <a:gdLst>
                    <a:gd name="connsiteX0" fmla="*/ 1606188 w 1891355"/>
                    <a:gd name="connsiteY0" fmla="*/ 1318422 h 1762532"/>
                    <a:gd name="connsiteX1" fmla="*/ 1514841 w 1891355"/>
                    <a:gd name="connsiteY1" fmla="*/ 1295585 h 1762532"/>
                    <a:gd name="connsiteX2" fmla="*/ 1140669 w 1891355"/>
                    <a:gd name="connsiteY2" fmla="*/ 1112891 h 1762532"/>
                    <a:gd name="connsiteX3" fmla="*/ 1135984 w 1891355"/>
                    <a:gd name="connsiteY3" fmla="*/ 942493 h 1762532"/>
                    <a:gd name="connsiteX4" fmla="*/ 1302283 w 1891355"/>
                    <a:gd name="connsiteY4" fmla="*/ 845876 h 1762532"/>
                    <a:gd name="connsiteX5" fmla="*/ 1391874 w 1891355"/>
                    <a:gd name="connsiteY5" fmla="*/ 748673 h 1762532"/>
                    <a:gd name="connsiteX6" fmla="*/ 1408269 w 1891355"/>
                    <a:gd name="connsiteY6" fmla="*/ 715882 h 1762532"/>
                    <a:gd name="connsiteX7" fmla="*/ 1444574 w 1891355"/>
                    <a:gd name="connsiteY7" fmla="*/ 596428 h 1762532"/>
                    <a:gd name="connsiteX8" fmla="*/ 1474437 w 1891355"/>
                    <a:gd name="connsiteY8" fmla="*/ 563051 h 1762532"/>
                    <a:gd name="connsiteX9" fmla="*/ 1534165 w 1891355"/>
                    <a:gd name="connsiteY9" fmla="*/ 515621 h 1762532"/>
                    <a:gd name="connsiteX10" fmla="*/ 1567541 w 1891355"/>
                    <a:gd name="connsiteY10" fmla="*/ 467019 h 1762532"/>
                    <a:gd name="connsiteX11" fmla="*/ 1588621 w 1891355"/>
                    <a:gd name="connsiteY11" fmla="*/ 424859 h 1762532"/>
                    <a:gd name="connsiteX12" fmla="*/ 1605017 w 1891355"/>
                    <a:gd name="connsiteY12" fmla="*/ 355177 h 1762532"/>
                    <a:gd name="connsiteX13" fmla="*/ 1605017 w 1891355"/>
                    <a:gd name="connsiteY13" fmla="*/ 332926 h 1762532"/>
                    <a:gd name="connsiteX14" fmla="*/ 1572811 w 1891355"/>
                    <a:gd name="connsiteY14" fmla="*/ 326485 h 1762532"/>
                    <a:gd name="connsiteX15" fmla="*/ 1497860 w 1891355"/>
                    <a:gd name="connsiteY15" fmla="*/ 385626 h 1762532"/>
                    <a:gd name="connsiteX16" fmla="*/ 1439890 w 1891355"/>
                    <a:gd name="connsiteY16" fmla="*/ 409049 h 1762532"/>
                    <a:gd name="connsiteX17" fmla="*/ 1412368 w 1891355"/>
                    <a:gd name="connsiteY17" fmla="*/ 387383 h 1762532"/>
                    <a:gd name="connsiteX18" fmla="*/ 1387189 w 1891355"/>
                    <a:gd name="connsiteY18" fmla="*/ 270271 h 1762532"/>
                    <a:gd name="connsiteX19" fmla="*/ 1241970 w 1891355"/>
                    <a:gd name="connsiteY19" fmla="*/ 125638 h 1762532"/>
                    <a:gd name="connsiteX20" fmla="*/ 1078600 w 1891355"/>
                    <a:gd name="connsiteY20" fmla="*/ 104558 h 1762532"/>
                    <a:gd name="connsiteX21" fmla="*/ 929868 w 1891355"/>
                    <a:gd name="connsiteY21" fmla="*/ 94604 h 1762532"/>
                    <a:gd name="connsiteX22" fmla="*/ 692716 w 1891355"/>
                    <a:gd name="connsiteY22" fmla="*/ 6770 h 1762532"/>
                    <a:gd name="connsiteX23" fmla="*/ 640016 w 1891355"/>
                    <a:gd name="connsiteY23" fmla="*/ 11454 h 1762532"/>
                    <a:gd name="connsiteX24" fmla="*/ 512950 w 1891355"/>
                    <a:gd name="connsiteY24" fmla="*/ 155502 h 1762532"/>
                    <a:gd name="connsiteX25" fmla="*/ 391153 w 1891355"/>
                    <a:gd name="connsiteY25" fmla="*/ 270271 h 1762532"/>
                    <a:gd name="connsiteX26" fmla="*/ 327328 w 1891355"/>
                    <a:gd name="connsiteY26" fmla="*/ 270271 h 1762532"/>
                    <a:gd name="connsiteX27" fmla="*/ 302734 w 1891355"/>
                    <a:gd name="connsiteY27" fmla="*/ 277298 h 1762532"/>
                    <a:gd name="connsiteX28" fmla="*/ 291023 w 1891355"/>
                    <a:gd name="connsiteY28" fmla="*/ 307161 h 1762532"/>
                    <a:gd name="connsiteX29" fmla="*/ 303319 w 1891355"/>
                    <a:gd name="connsiteY29" fmla="*/ 424273 h 1762532"/>
                    <a:gd name="connsiteX30" fmla="*/ 426873 w 1891355"/>
                    <a:gd name="connsiteY30" fmla="*/ 566564 h 1762532"/>
                    <a:gd name="connsiteX31" fmla="*/ 443268 w 1891355"/>
                    <a:gd name="connsiteY31" fmla="*/ 589987 h 1762532"/>
                    <a:gd name="connsiteX32" fmla="*/ 465519 w 1891355"/>
                    <a:gd name="connsiteY32" fmla="*/ 669622 h 1762532"/>
                    <a:gd name="connsiteX33" fmla="*/ 520562 w 1891355"/>
                    <a:gd name="connsiteY33" fmla="*/ 780293 h 1762532"/>
                    <a:gd name="connsiteX34" fmla="*/ 720238 w 1891355"/>
                    <a:gd name="connsiteY34" fmla="*/ 925512 h 1762532"/>
                    <a:gd name="connsiteX35" fmla="*/ 751272 w 1891355"/>
                    <a:gd name="connsiteY35" fmla="*/ 972357 h 1762532"/>
                    <a:gd name="connsiteX36" fmla="*/ 743074 w 1891355"/>
                    <a:gd name="connsiteY36" fmla="*/ 1156222 h 1762532"/>
                    <a:gd name="connsiteX37" fmla="*/ 679248 w 1891355"/>
                    <a:gd name="connsiteY37" fmla="*/ 1222390 h 1762532"/>
                    <a:gd name="connsiteX38" fmla="*/ 415161 w 1891355"/>
                    <a:gd name="connsiteY38" fmla="*/ 1305539 h 1762532"/>
                    <a:gd name="connsiteX39" fmla="*/ 348408 w 1891355"/>
                    <a:gd name="connsiteY39" fmla="*/ 1324863 h 1762532"/>
                    <a:gd name="connsiteX40" fmla="*/ 330841 w 1891355"/>
                    <a:gd name="connsiteY40" fmla="*/ 1328376 h 1762532"/>
                    <a:gd name="connsiteX41" fmla="*/ 0 w 1891355"/>
                    <a:gd name="connsiteY41" fmla="*/ 1692008 h 1762532"/>
                    <a:gd name="connsiteX42" fmla="*/ 0 w 1891355"/>
                    <a:gd name="connsiteY42" fmla="*/ 1767546 h 1762532"/>
                    <a:gd name="connsiteX43" fmla="*/ 1891355 w 1891355"/>
                    <a:gd name="connsiteY43" fmla="*/ 1767546 h 1762532"/>
                    <a:gd name="connsiteX44" fmla="*/ 1891355 w 1891355"/>
                    <a:gd name="connsiteY44" fmla="*/ 1634038 h 1762532"/>
                    <a:gd name="connsiteX45" fmla="*/ 1606188 w 1891355"/>
                    <a:gd name="connsiteY45" fmla="*/ 1318422 h 176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891355" h="1762532">
                      <a:moveTo>
                        <a:pt x="1606188" y="1318422"/>
                      </a:moveTo>
                      <a:cubicBezTo>
                        <a:pt x="1606188" y="1318422"/>
                        <a:pt x="1540606" y="1303783"/>
                        <a:pt x="1514841" y="1295585"/>
                      </a:cubicBezTo>
                      <a:cubicBezTo>
                        <a:pt x="1489662" y="1287973"/>
                        <a:pt x="1144182" y="1258109"/>
                        <a:pt x="1140669" y="1112891"/>
                      </a:cubicBezTo>
                      <a:cubicBezTo>
                        <a:pt x="1140669" y="1095909"/>
                        <a:pt x="1135984" y="962987"/>
                        <a:pt x="1135984" y="942493"/>
                      </a:cubicBezTo>
                      <a:cubicBezTo>
                        <a:pt x="1196297" y="918485"/>
                        <a:pt x="1247826" y="879253"/>
                        <a:pt x="1302283" y="845876"/>
                      </a:cubicBezTo>
                      <a:cubicBezTo>
                        <a:pt x="1316922" y="834164"/>
                        <a:pt x="1378991" y="771510"/>
                        <a:pt x="1391874" y="748673"/>
                      </a:cubicBezTo>
                      <a:cubicBezTo>
                        <a:pt x="1397144" y="737547"/>
                        <a:pt x="1402414" y="727007"/>
                        <a:pt x="1408269" y="715882"/>
                      </a:cubicBezTo>
                      <a:cubicBezTo>
                        <a:pt x="1424665" y="677235"/>
                        <a:pt x="1435791" y="636831"/>
                        <a:pt x="1444574" y="596428"/>
                      </a:cubicBezTo>
                      <a:cubicBezTo>
                        <a:pt x="1448673" y="579446"/>
                        <a:pt x="1456871" y="567150"/>
                        <a:pt x="1474437" y="563051"/>
                      </a:cubicBezTo>
                      <a:cubicBezTo>
                        <a:pt x="1496689" y="550168"/>
                        <a:pt x="1516598" y="534359"/>
                        <a:pt x="1534165" y="515621"/>
                      </a:cubicBezTo>
                      <a:cubicBezTo>
                        <a:pt x="1547047" y="500396"/>
                        <a:pt x="1558758" y="485171"/>
                        <a:pt x="1567541" y="467019"/>
                      </a:cubicBezTo>
                      <a:cubicBezTo>
                        <a:pt x="1574568" y="452966"/>
                        <a:pt x="1581595" y="438912"/>
                        <a:pt x="1588621" y="424859"/>
                      </a:cubicBezTo>
                      <a:cubicBezTo>
                        <a:pt x="1600918" y="403193"/>
                        <a:pt x="1599747" y="378600"/>
                        <a:pt x="1605017" y="355177"/>
                      </a:cubicBezTo>
                      <a:cubicBezTo>
                        <a:pt x="1606774" y="347565"/>
                        <a:pt x="1606774" y="340538"/>
                        <a:pt x="1605017" y="332926"/>
                      </a:cubicBezTo>
                      <a:cubicBezTo>
                        <a:pt x="1595648" y="307747"/>
                        <a:pt x="1592135" y="307161"/>
                        <a:pt x="1572811" y="326485"/>
                      </a:cubicBezTo>
                      <a:cubicBezTo>
                        <a:pt x="1549975" y="348736"/>
                        <a:pt x="1524796" y="368645"/>
                        <a:pt x="1497860" y="385626"/>
                      </a:cubicBezTo>
                      <a:cubicBezTo>
                        <a:pt x="1479708" y="396752"/>
                        <a:pt x="1461555" y="406121"/>
                        <a:pt x="1439890" y="409049"/>
                      </a:cubicBezTo>
                      <a:cubicBezTo>
                        <a:pt x="1423494" y="410805"/>
                        <a:pt x="1414125" y="406121"/>
                        <a:pt x="1412368" y="387383"/>
                      </a:cubicBezTo>
                      <a:cubicBezTo>
                        <a:pt x="1408855" y="347565"/>
                        <a:pt x="1400657" y="308333"/>
                        <a:pt x="1387189" y="270271"/>
                      </a:cubicBezTo>
                      <a:cubicBezTo>
                        <a:pt x="1362010" y="198833"/>
                        <a:pt x="1312238" y="151988"/>
                        <a:pt x="1241970" y="125638"/>
                      </a:cubicBezTo>
                      <a:cubicBezTo>
                        <a:pt x="1189270" y="105729"/>
                        <a:pt x="1134228" y="103973"/>
                        <a:pt x="1078600" y="104558"/>
                      </a:cubicBezTo>
                      <a:cubicBezTo>
                        <a:pt x="1028827" y="105143"/>
                        <a:pt x="979055" y="106900"/>
                        <a:pt x="929868" y="94604"/>
                      </a:cubicBezTo>
                      <a:cubicBezTo>
                        <a:pt x="847304" y="74109"/>
                        <a:pt x="767668" y="46588"/>
                        <a:pt x="692716" y="6770"/>
                      </a:cubicBezTo>
                      <a:cubicBezTo>
                        <a:pt x="673393" y="-3185"/>
                        <a:pt x="657583" y="-2599"/>
                        <a:pt x="640016" y="11454"/>
                      </a:cubicBezTo>
                      <a:cubicBezTo>
                        <a:pt x="588487" y="51858"/>
                        <a:pt x="544570" y="98117"/>
                        <a:pt x="512950" y="155502"/>
                      </a:cubicBezTo>
                      <a:cubicBezTo>
                        <a:pt x="484843" y="207031"/>
                        <a:pt x="444439" y="245678"/>
                        <a:pt x="391153" y="270271"/>
                      </a:cubicBezTo>
                      <a:cubicBezTo>
                        <a:pt x="370073" y="280226"/>
                        <a:pt x="348993" y="284910"/>
                        <a:pt x="327328" y="270271"/>
                      </a:cubicBezTo>
                      <a:cubicBezTo>
                        <a:pt x="316202" y="262659"/>
                        <a:pt x="308590" y="267343"/>
                        <a:pt x="302734" y="277298"/>
                      </a:cubicBezTo>
                      <a:cubicBezTo>
                        <a:pt x="297464" y="286667"/>
                        <a:pt x="293951" y="296621"/>
                        <a:pt x="291023" y="307161"/>
                      </a:cubicBezTo>
                      <a:cubicBezTo>
                        <a:pt x="279312" y="347565"/>
                        <a:pt x="286924" y="386798"/>
                        <a:pt x="303319" y="424273"/>
                      </a:cubicBezTo>
                      <a:cubicBezTo>
                        <a:pt x="329670" y="484000"/>
                        <a:pt x="362461" y="539043"/>
                        <a:pt x="426873" y="566564"/>
                      </a:cubicBezTo>
                      <a:cubicBezTo>
                        <a:pt x="437413" y="571249"/>
                        <a:pt x="440926" y="580032"/>
                        <a:pt x="443268" y="589987"/>
                      </a:cubicBezTo>
                      <a:cubicBezTo>
                        <a:pt x="450295" y="616922"/>
                        <a:pt x="457907" y="643272"/>
                        <a:pt x="465519" y="669622"/>
                      </a:cubicBezTo>
                      <a:cubicBezTo>
                        <a:pt x="477231" y="710026"/>
                        <a:pt x="494797" y="747502"/>
                        <a:pt x="520562" y="780293"/>
                      </a:cubicBezTo>
                      <a:cubicBezTo>
                        <a:pt x="573262" y="847047"/>
                        <a:pt x="644700" y="889793"/>
                        <a:pt x="720238" y="925512"/>
                      </a:cubicBezTo>
                      <a:cubicBezTo>
                        <a:pt x="742489" y="936052"/>
                        <a:pt x="750101" y="947763"/>
                        <a:pt x="751272" y="972357"/>
                      </a:cubicBezTo>
                      <a:cubicBezTo>
                        <a:pt x="752443" y="1008661"/>
                        <a:pt x="747173" y="1131043"/>
                        <a:pt x="743074" y="1156222"/>
                      </a:cubicBezTo>
                      <a:cubicBezTo>
                        <a:pt x="737804" y="1193112"/>
                        <a:pt x="713797" y="1211850"/>
                        <a:pt x="679248" y="1222390"/>
                      </a:cubicBezTo>
                      <a:cubicBezTo>
                        <a:pt x="590829" y="1248740"/>
                        <a:pt x="502995" y="1277433"/>
                        <a:pt x="415161" y="1305539"/>
                      </a:cubicBezTo>
                      <a:cubicBezTo>
                        <a:pt x="410477" y="1311395"/>
                        <a:pt x="363047" y="1318422"/>
                        <a:pt x="348408" y="1324863"/>
                      </a:cubicBezTo>
                      <a:cubicBezTo>
                        <a:pt x="342552" y="1327205"/>
                        <a:pt x="336696" y="1327205"/>
                        <a:pt x="330841" y="1328376"/>
                      </a:cubicBezTo>
                      <a:cubicBezTo>
                        <a:pt x="133507" y="1364681"/>
                        <a:pt x="0" y="1497017"/>
                        <a:pt x="0" y="1692008"/>
                      </a:cubicBezTo>
                      <a:lnTo>
                        <a:pt x="0" y="1767546"/>
                      </a:lnTo>
                      <a:lnTo>
                        <a:pt x="1891355" y="1767546"/>
                      </a:lnTo>
                      <a:lnTo>
                        <a:pt x="1891355" y="1634038"/>
                      </a:lnTo>
                      <a:cubicBezTo>
                        <a:pt x="1891355" y="1468325"/>
                        <a:pt x="1777757" y="1370537"/>
                        <a:pt x="1606188" y="1318422"/>
                      </a:cubicBezTo>
                      <a:close/>
                    </a:path>
                  </a:pathLst>
                </a:custGeom>
                <a:solidFill>
                  <a:srgbClr val="F1BB9D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자유형: 도형 21">
                  <a:extLst>
                    <a:ext uri="{FF2B5EF4-FFF2-40B4-BE49-F238E27FC236}">
                      <a16:creationId xmlns:a16="http://schemas.microsoft.com/office/drawing/2014/main" id="{7521AE3A-D4F8-E45F-3E11-D6254E3523E1}"/>
                    </a:ext>
                  </a:extLst>
                </p:cNvPr>
                <p:cNvSpPr/>
                <p:nvPr/>
              </p:nvSpPr>
              <p:spPr>
                <a:xfrm>
                  <a:off x="3897912" y="5291686"/>
                  <a:ext cx="692890" cy="314969"/>
                </a:xfrm>
                <a:custGeom>
                  <a:avLst/>
                  <a:gdLst>
                    <a:gd name="connsiteX0" fmla="*/ 559179 w 692890"/>
                    <a:gd name="connsiteY0" fmla="*/ 16 h 314969"/>
                    <a:gd name="connsiteX1" fmla="*/ 659527 w 692890"/>
                    <a:gd name="connsiteY1" fmla="*/ 45572 h 314969"/>
                    <a:gd name="connsiteX2" fmla="*/ 650710 w 692890"/>
                    <a:gd name="connsiteY2" fmla="*/ 89658 h 314969"/>
                    <a:gd name="connsiteX3" fmla="*/ 619712 w 692890"/>
                    <a:gd name="connsiteY3" fmla="*/ 165353 h 314969"/>
                    <a:gd name="connsiteX4" fmla="*/ 615891 w 692890"/>
                    <a:gd name="connsiteY4" fmla="*/ 171269 h 314969"/>
                    <a:gd name="connsiteX5" fmla="*/ 692890 w 692890"/>
                    <a:gd name="connsiteY5" fmla="*/ 171042 h 314969"/>
                    <a:gd name="connsiteX6" fmla="*/ 0 w 692890"/>
                    <a:gd name="connsiteY6" fmla="*/ 173084 h 314969"/>
                    <a:gd name="connsiteX7" fmla="*/ 79892 w 692890"/>
                    <a:gd name="connsiteY7" fmla="*/ 172849 h 314969"/>
                    <a:gd name="connsiteX8" fmla="*/ 77638 w 692890"/>
                    <a:gd name="connsiteY8" fmla="*/ 167429 h 314969"/>
                    <a:gd name="connsiteX9" fmla="*/ 59748 w 692890"/>
                    <a:gd name="connsiteY9" fmla="*/ 107293 h 314969"/>
                    <a:gd name="connsiteX10" fmla="*/ 46522 w 692890"/>
                    <a:gd name="connsiteY10" fmla="*/ 48301 h 314969"/>
                    <a:gd name="connsiteX11" fmla="*/ 145401 w 692890"/>
                    <a:gd name="connsiteY11" fmla="*/ 2956 h 314969"/>
                    <a:gd name="connsiteX12" fmla="*/ 161355 w 692890"/>
                    <a:gd name="connsiteY12" fmla="*/ 9463 h 314969"/>
                    <a:gd name="connsiteX13" fmla="*/ 205442 w 692890"/>
                    <a:gd name="connsiteY13" fmla="*/ 70344 h 314969"/>
                    <a:gd name="connsiteX14" fmla="*/ 292144 w 692890"/>
                    <a:gd name="connsiteY14" fmla="*/ 104354 h 314969"/>
                    <a:gd name="connsiteX15" fmla="*/ 437628 w 692890"/>
                    <a:gd name="connsiteY15" fmla="*/ 106243 h 314969"/>
                    <a:gd name="connsiteX16" fmla="*/ 528949 w 692890"/>
                    <a:gd name="connsiteY16" fmla="*/ 56489 h 314969"/>
                    <a:gd name="connsiteX17" fmla="*/ 559179 w 692890"/>
                    <a:gd name="connsiteY17" fmla="*/ 16 h 31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2890" h="314969">
                      <a:moveTo>
                        <a:pt x="559179" y="16"/>
                      </a:moveTo>
                      <a:cubicBezTo>
                        <a:pt x="563798" y="-824"/>
                        <a:pt x="653649" y="31296"/>
                        <a:pt x="659527" y="45572"/>
                      </a:cubicBezTo>
                      <a:cubicBezTo>
                        <a:pt x="665405" y="53759"/>
                        <a:pt x="653439" y="80421"/>
                        <a:pt x="650710" y="89658"/>
                      </a:cubicBezTo>
                      <a:cubicBezTo>
                        <a:pt x="644097" y="112646"/>
                        <a:pt x="628627" y="148387"/>
                        <a:pt x="619712" y="165353"/>
                      </a:cubicBezTo>
                      <a:lnTo>
                        <a:pt x="615891" y="171269"/>
                      </a:lnTo>
                      <a:lnTo>
                        <a:pt x="692890" y="171042"/>
                      </a:lnTo>
                      <a:cubicBezTo>
                        <a:pt x="501786" y="362146"/>
                        <a:pt x="192227" y="363059"/>
                        <a:pt x="0" y="173084"/>
                      </a:cubicBezTo>
                      <a:lnTo>
                        <a:pt x="79892" y="172849"/>
                      </a:lnTo>
                      <a:lnTo>
                        <a:pt x="77638" y="167429"/>
                      </a:lnTo>
                      <a:cubicBezTo>
                        <a:pt x="73800" y="154292"/>
                        <a:pt x="67778" y="126659"/>
                        <a:pt x="59748" y="107293"/>
                      </a:cubicBezTo>
                      <a:cubicBezTo>
                        <a:pt x="53870" y="89868"/>
                        <a:pt x="44842" y="67405"/>
                        <a:pt x="46522" y="48301"/>
                      </a:cubicBezTo>
                      <a:cubicBezTo>
                        <a:pt x="46942" y="44102"/>
                        <a:pt x="142672" y="4005"/>
                        <a:pt x="145401" y="2956"/>
                      </a:cubicBezTo>
                      <a:cubicBezTo>
                        <a:pt x="157157" y="-1034"/>
                        <a:pt x="157157" y="-1034"/>
                        <a:pt x="161355" y="9463"/>
                      </a:cubicBezTo>
                      <a:cubicBezTo>
                        <a:pt x="168703" y="35075"/>
                        <a:pt x="184448" y="54809"/>
                        <a:pt x="205442" y="70344"/>
                      </a:cubicBezTo>
                      <a:cubicBezTo>
                        <a:pt x="231263" y="89239"/>
                        <a:pt x="261284" y="98056"/>
                        <a:pt x="292144" y="104354"/>
                      </a:cubicBezTo>
                      <a:cubicBezTo>
                        <a:pt x="339379" y="114221"/>
                        <a:pt x="390603" y="117579"/>
                        <a:pt x="437628" y="106243"/>
                      </a:cubicBezTo>
                      <a:cubicBezTo>
                        <a:pt x="475416" y="93227"/>
                        <a:pt x="507325" y="83150"/>
                        <a:pt x="528949" y="56489"/>
                      </a:cubicBezTo>
                      <a:cubicBezTo>
                        <a:pt x="531048" y="53970"/>
                        <a:pt x="554771" y="856"/>
                        <a:pt x="559179" y="16"/>
                      </a:cubicBezTo>
                      <a:close/>
                    </a:path>
                  </a:pathLst>
                </a:custGeom>
                <a:solidFill>
                  <a:srgbClr val="983398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: Shape 46">
                  <a:extLst>
                    <a:ext uri="{FF2B5EF4-FFF2-40B4-BE49-F238E27FC236}">
                      <a16:creationId xmlns:a16="http://schemas.microsoft.com/office/drawing/2014/main" id="{7C4F2AAF-EFFF-889B-17E0-234A1B724256}"/>
                    </a:ext>
                  </a:extLst>
                </p:cNvPr>
                <p:cNvSpPr/>
                <p:nvPr/>
              </p:nvSpPr>
              <p:spPr>
                <a:xfrm>
                  <a:off x="4004979" y="4665945"/>
                  <a:ext cx="501740" cy="724270"/>
                </a:xfrm>
                <a:custGeom>
                  <a:avLst/>
                  <a:gdLst>
                    <a:gd name="connsiteX0" fmla="*/ 1269844 w 1399485"/>
                    <a:gd name="connsiteY0" fmla="*/ 256325 h 2020178"/>
                    <a:gd name="connsiteX1" fmla="*/ 998145 w 1399485"/>
                    <a:gd name="connsiteY1" fmla="*/ 65433 h 2020178"/>
                    <a:gd name="connsiteX2" fmla="*/ 550778 w 1399485"/>
                    <a:gd name="connsiteY2" fmla="*/ 9804 h 2020178"/>
                    <a:gd name="connsiteX3" fmla="*/ 44855 w 1399485"/>
                    <a:gd name="connsiteY3" fmla="*/ 463027 h 2020178"/>
                    <a:gd name="connsiteX4" fmla="*/ 22604 w 1399485"/>
                    <a:gd name="connsiteY4" fmla="*/ 989445 h 2020178"/>
                    <a:gd name="connsiteX5" fmla="*/ 488123 w 1399485"/>
                    <a:gd name="connsiteY5" fmla="*/ 1539285 h 2020178"/>
                    <a:gd name="connsiteX6" fmla="*/ 492807 w 1399485"/>
                    <a:gd name="connsiteY6" fmla="*/ 1417488 h 2020178"/>
                    <a:gd name="connsiteX7" fmla="*/ 478168 w 1399485"/>
                    <a:gd name="connsiteY7" fmla="*/ 1395237 h 2020178"/>
                    <a:gd name="connsiteX8" fmla="*/ 368669 w 1399485"/>
                    <a:gd name="connsiteY8" fmla="*/ 1337267 h 2020178"/>
                    <a:gd name="connsiteX9" fmla="*/ 214082 w 1399485"/>
                    <a:gd name="connsiteY9" fmla="*/ 1155158 h 2020178"/>
                    <a:gd name="connsiteX10" fmla="*/ 189488 w 1399485"/>
                    <a:gd name="connsiteY10" fmla="*/ 1071423 h 2020178"/>
                    <a:gd name="connsiteX11" fmla="*/ 147913 w 1399485"/>
                    <a:gd name="connsiteY11" fmla="*/ 1019308 h 2020178"/>
                    <a:gd name="connsiteX12" fmla="*/ 116293 w 1399485"/>
                    <a:gd name="connsiteY12" fmla="*/ 997057 h 2020178"/>
                    <a:gd name="connsiteX13" fmla="*/ 32558 w 1399485"/>
                    <a:gd name="connsiteY13" fmla="*/ 854181 h 2020178"/>
                    <a:gd name="connsiteX14" fmla="*/ 50125 w 1399485"/>
                    <a:gd name="connsiteY14" fmla="*/ 734141 h 2020178"/>
                    <a:gd name="connsiteX15" fmla="*/ 144400 w 1399485"/>
                    <a:gd name="connsiteY15" fmla="*/ 759320 h 2020178"/>
                    <a:gd name="connsiteX16" fmla="*/ 252143 w 1399485"/>
                    <a:gd name="connsiteY16" fmla="*/ 626984 h 2020178"/>
                    <a:gd name="connsiteX17" fmla="*/ 388578 w 1399485"/>
                    <a:gd name="connsiteY17" fmla="*/ 475910 h 2020178"/>
                    <a:gd name="connsiteX18" fmla="*/ 413172 w 1399485"/>
                    <a:gd name="connsiteY18" fmla="*/ 473567 h 2020178"/>
                    <a:gd name="connsiteX19" fmla="*/ 481682 w 1399485"/>
                    <a:gd name="connsiteY19" fmla="*/ 505773 h 2020178"/>
                    <a:gd name="connsiteX20" fmla="*/ 792614 w 1399485"/>
                    <a:gd name="connsiteY20" fmla="*/ 578968 h 2020178"/>
                    <a:gd name="connsiteX21" fmla="*/ 893915 w 1399485"/>
                    <a:gd name="connsiteY21" fmla="*/ 587166 h 2020178"/>
                    <a:gd name="connsiteX22" fmla="*/ 1094177 w 1399485"/>
                    <a:gd name="connsiteY22" fmla="*/ 729457 h 2020178"/>
                    <a:gd name="connsiteX23" fmla="*/ 1141021 w 1399485"/>
                    <a:gd name="connsiteY23" fmla="*/ 850667 h 2020178"/>
                    <a:gd name="connsiteX24" fmla="*/ 1176155 w 1399485"/>
                    <a:gd name="connsiteY24" fmla="*/ 894584 h 2020178"/>
                    <a:gd name="connsiteX25" fmla="*/ 1240566 w 1399485"/>
                    <a:gd name="connsiteY25" fmla="*/ 862379 h 2020178"/>
                    <a:gd name="connsiteX26" fmla="*/ 1318446 w 1399485"/>
                    <a:gd name="connsiteY26" fmla="*/ 782157 h 2020178"/>
                    <a:gd name="connsiteX27" fmla="*/ 1210703 w 1399485"/>
                    <a:gd name="connsiteY27" fmla="*/ 1022236 h 2020178"/>
                    <a:gd name="connsiteX28" fmla="*/ 1174398 w 1399485"/>
                    <a:gd name="connsiteY28" fmla="*/ 1059712 h 2020178"/>
                    <a:gd name="connsiteX29" fmla="*/ 1138094 w 1399485"/>
                    <a:gd name="connsiteY29" fmla="*/ 1180337 h 2020178"/>
                    <a:gd name="connsiteX30" fmla="*/ 869322 w 1399485"/>
                    <a:gd name="connsiteY30" fmla="*/ 1402264 h 2020178"/>
                    <a:gd name="connsiteX31" fmla="*/ 865223 w 1399485"/>
                    <a:gd name="connsiteY31" fmla="*/ 1606624 h 2020178"/>
                    <a:gd name="connsiteX32" fmla="*/ 944274 w 1399485"/>
                    <a:gd name="connsiteY32" fmla="*/ 1689773 h 2020178"/>
                    <a:gd name="connsiteX33" fmla="*/ 958913 w 1399485"/>
                    <a:gd name="connsiteY33" fmla="*/ 1764139 h 2020178"/>
                    <a:gd name="connsiteX34" fmla="*/ 917923 w 1399485"/>
                    <a:gd name="connsiteY34" fmla="*/ 1826208 h 2020178"/>
                    <a:gd name="connsiteX35" fmla="*/ 934319 w 1399485"/>
                    <a:gd name="connsiteY35" fmla="*/ 1898232 h 2020178"/>
                    <a:gd name="connsiteX36" fmla="*/ 905627 w 1399485"/>
                    <a:gd name="connsiteY36" fmla="*/ 1993093 h 2020178"/>
                    <a:gd name="connsiteX37" fmla="*/ 878106 w 1399485"/>
                    <a:gd name="connsiteY37" fmla="*/ 2015930 h 2020178"/>
                    <a:gd name="connsiteX38" fmla="*/ 917338 w 1399485"/>
                    <a:gd name="connsiteY38" fmla="*/ 2021785 h 2020178"/>
                    <a:gd name="connsiteX39" fmla="*/ 1035621 w 1399485"/>
                    <a:gd name="connsiteY39" fmla="*/ 2015344 h 2020178"/>
                    <a:gd name="connsiteX40" fmla="*/ 1172642 w 1399485"/>
                    <a:gd name="connsiteY40" fmla="*/ 1892377 h 2020178"/>
                    <a:gd name="connsiteX41" fmla="*/ 1183182 w 1399485"/>
                    <a:gd name="connsiteY41" fmla="*/ 1806299 h 2020178"/>
                    <a:gd name="connsiteX42" fmla="*/ 1167957 w 1399485"/>
                    <a:gd name="connsiteY42" fmla="*/ 1757113 h 2020178"/>
                    <a:gd name="connsiteX43" fmla="*/ 1169714 w 1399485"/>
                    <a:gd name="connsiteY43" fmla="*/ 1560950 h 2020178"/>
                    <a:gd name="connsiteX44" fmla="*/ 1162687 w 1399485"/>
                    <a:gd name="connsiteY44" fmla="*/ 1529330 h 2020178"/>
                    <a:gd name="connsiteX45" fmla="*/ 1218315 w 1399485"/>
                    <a:gd name="connsiteY45" fmla="*/ 1480143 h 2020178"/>
                    <a:gd name="connsiteX46" fmla="*/ 1232954 w 1399485"/>
                    <a:gd name="connsiteY46" fmla="*/ 1343708 h 2020178"/>
                    <a:gd name="connsiteX47" fmla="*/ 1222414 w 1399485"/>
                    <a:gd name="connsiteY47" fmla="*/ 1261729 h 2020178"/>
                    <a:gd name="connsiteX48" fmla="*/ 1338940 w 1399485"/>
                    <a:gd name="connsiteY48" fmla="*/ 1036875 h 2020178"/>
                    <a:gd name="connsiteX49" fmla="*/ 1386371 w 1399485"/>
                    <a:gd name="connsiteY49" fmla="*/ 767518 h 2020178"/>
                    <a:gd name="connsiteX50" fmla="*/ 1384028 w 1399485"/>
                    <a:gd name="connsiteY50" fmla="*/ 683197 h 2020178"/>
                    <a:gd name="connsiteX51" fmla="*/ 1399838 w 1399485"/>
                    <a:gd name="connsiteY51" fmla="*/ 607075 h 2020178"/>
                    <a:gd name="connsiteX52" fmla="*/ 1269844 w 1399485"/>
                    <a:gd name="connsiteY52" fmla="*/ 256325 h 202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99485" h="2020178">
                      <a:moveTo>
                        <a:pt x="1269844" y="256325"/>
                      </a:moveTo>
                      <a:cubicBezTo>
                        <a:pt x="1194307" y="170248"/>
                        <a:pt x="1095933" y="118719"/>
                        <a:pt x="998145" y="65433"/>
                      </a:cubicBezTo>
                      <a:cubicBezTo>
                        <a:pt x="856440" y="-11861"/>
                        <a:pt x="703023" y="-6006"/>
                        <a:pt x="550778" y="9804"/>
                      </a:cubicBezTo>
                      <a:cubicBezTo>
                        <a:pt x="358129" y="29714"/>
                        <a:pt x="103997" y="215921"/>
                        <a:pt x="44855" y="463027"/>
                      </a:cubicBezTo>
                      <a:cubicBezTo>
                        <a:pt x="2695" y="639280"/>
                        <a:pt x="-19557" y="812606"/>
                        <a:pt x="22604" y="989445"/>
                      </a:cubicBezTo>
                      <a:cubicBezTo>
                        <a:pt x="84673" y="1250018"/>
                        <a:pt x="487538" y="1542798"/>
                        <a:pt x="488123" y="1539285"/>
                      </a:cubicBezTo>
                      <a:cubicBezTo>
                        <a:pt x="492222" y="1498881"/>
                        <a:pt x="492807" y="1458478"/>
                        <a:pt x="492807" y="1417488"/>
                      </a:cubicBezTo>
                      <a:cubicBezTo>
                        <a:pt x="492807" y="1405777"/>
                        <a:pt x="489880" y="1399922"/>
                        <a:pt x="478168" y="1395237"/>
                      </a:cubicBezTo>
                      <a:cubicBezTo>
                        <a:pt x="440107" y="1379427"/>
                        <a:pt x="403217" y="1359518"/>
                        <a:pt x="368669" y="1337267"/>
                      </a:cubicBezTo>
                      <a:cubicBezTo>
                        <a:pt x="298988" y="1292179"/>
                        <a:pt x="241017" y="1236551"/>
                        <a:pt x="214082" y="1155158"/>
                      </a:cubicBezTo>
                      <a:cubicBezTo>
                        <a:pt x="205298" y="1127637"/>
                        <a:pt x="195344" y="1100115"/>
                        <a:pt x="189488" y="1071423"/>
                      </a:cubicBezTo>
                      <a:cubicBezTo>
                        <a:pt x="184218" y="1046244"/>
                        <a:pt x="177191" y="1025749"/>
                        <a:pt x="147913" y="1019308"/>
                      </a:cubicBezTo>
                      <a:cubicBezTo>
                        <a:pt x="135031" y="1016380"/>
                        <a:pt x="125662" y="1005840"/>
                        <a:pt x="116293" y="997057"/>
                      </a:cubicBezTo>
                      <a:cubicBezTo>
                        <a:pt x="75304" y="957239"/>
                        <a:pt x="46026" y="909809"/>
                        <a:pt x="32558" y="854181"/>
                      </a:cubicBezTo>
                      <a:cubicBezTo>
                        <a:pt x="22604" y="813191"/>
                        <a:pt x="24946" y="772202"/>
                        <a:pt x="50125" y="734141"/>
                      </a:cubicBezTo>
                      <a:cubicBezTo>
                        <a:pt x="72376" y="758735"/>
                        <a:pt x="118050" y="771031"/>
                        <a:pt x="144400" y="759320"/>
                      </a:cubicBezTo>
                      <a:cubicBezTo>
                        <a:pt x="200028" y="734141"/>
                        <a:pt x="222865" y="680855"/>
                        <a:pt x="252143" y="626984"/>
                      </a:cubicBezTo>
                      <a:cubicBezTo>
                        <a:pt x="285520" y="566085"/>
                        <a:pt x="332950" y="517484"/>
                        <a:pt x="388578" y="475910"/>
                      </a:cubicBezTo>
                      <a:cubicBezTo>
                        <a:pt x="396776" y="469468"/>
                        <a:pt x="403217" y="468297"/>
                        <a:pt x="413172" y="473567"/>
                      </a:cubicBezTo>
                      <a:cubicBezTo>
                        <a:pt x="435423" y="485278"/>
                        <a:pt x="458845" y="495818"/>
                        <a:pt x="481682" y="505773"/>
                      </a:cubicBezTo>
                      <a:cubicBezTo>
                        <a:pt x="581227" y="547933"/>
                        <a:pt x="682529" y="583067"/>
                        <a:pt x="792614" y="578968"/>
                      </a:cubicBezTo>
                      <a:cubicBezTo>
                        <a:pt x="834189" y="577797"/>
                        <a:pt x="852926" y="579553"/>
                        <a:pt x="893915" y="587166"/>
                      </a:cubicBezTo>
                      <a:cubicBezTo>
                        <a:pt x="994046" y="605318"/>
                        <a:pt x="1060214" y="660946"/>
                        <a:pt x="1094177" y="729457"/>
                      </a:cubicBezTo>
                      <a:cubicBezTo>
                        <a:pt x="1109987" y="761077"/>
                        <a:pt x="1140436" y="814948"/>
                        <a:pt x="1141021" y="850667"/>
                      </a:cubicBezTo>
                      <a:cubicBezTo>
                        <a:pt x="1141021" y="872333"/>
                        <a:pt x="1156831" y="899854"/>
                        <a:pt x="1176155" y="894584"/>
                      </a:cubicBezTo>
                      <a:cubicBezTo>
                        <a:pt x="1212460" y="884630"/>
                        <a:pt x="1220072" y="874675"/>
                        <a:pt x="1240566" y="862379"/>
                      </a:cubicBezTo>
                      <a:cubicBezTo>
                        <a:pt x="1275114" y="841884"/>
                        <a:pt x="1290339" y="812020"/>
                        <a:pt x="1318446" y="782157"/>
                      </a:cubicBezTo>
                      <a:cubicBezTo>
                        <a:pt x="1340697" y="923862"/>
                        <a:pt x="1248179" y="1019308"/>
                        <a:pt x="1210703" y="1022236"/>
                      </a:cubicBezTo>
                      <a:cubicBezTo>
                        <a:pt x="1187866" y="1023993"/>
                        <a:pt x="1178497" y="1038046"/>
                        <a:pt x="1174398" y="1059712"/>
                      </a:cubicBezTo>
                      <a:cubicBezTo>
                        <a:pt x="1166786" y="1101287"/>
                        <a:pt x="1153318" y="1141104"/>
                        <a:pt x="1138094" y="1180337"/>
                      </a:cubicBezTo>
                      <a:cubicBezTo>
                        <a:pt x="1097690" y="1240650"/>
                        <a:pt x="981749" y="1363031"/>
                        <a:pt x="869322" y="1402264"/>
                      </a:cubicBezTo>
                      <a:cubicBezTo>
                        <a:pt x="869322" y="1403435"/>
                        <a:pt x="868736" y="1587886"/>
                        <a:pt x="865223" y="1606624"/>
                      </a:cubicBezTo>
                      <a:cubicBezTo>
                        <a:pt x="871664" y="1656982"/>
                        <a:pt x="944274" y="1689773"/>
                        <a:pt x="944274" y="1689773"/>
                      </a:cubicBezTo>
                      <a:cubicBezTo>
                        <a:pt x="962426" y="1707340"/>
                        <a:pt x="961840" y="1758284"/>
                        <a:pt x="958913" y="1764139"/>
                      </a:cubicBezTo>
                      <a:cubicBezTo>
                        <a:pt x="947787" y="1789318"/>
                        <a:pt x="923779" y="1793417"/>
                        <a:pt x="917923" y="1826208"/>
                      </a:cubicBezTo>
                      <a:cubicBezTo>
                        <a:pt x="912653" y="1854315"/>
                        <a:pt x="926707" y="1870711"/>
                        <a:pt x="934319" y="1898232"/>
                      </a:cubicBezTo>
                      <a:cubicBezTo>
                        <a:pt x="945445" y="1936879"/>
                        <a:pt x="933148" y="1967328"/>
                        <a:pt x="905627" y="1993093"/>
                      </a:cubicBezTo>
                      <a:cubicBezTo>
                        <a:pt x="898014" y="2000705"/>
                        <a:pt x="888646" y="2007146"/>
                        <a:pt x="878106" y="2015930"/>
                      </a:cubicBezTo>
                      <a:cubicBezTo>
                        <a:pt x="893330" y="2018272"/>
                        <a:pt x="905041" y="2020028"/>
                        <a:pt x="917338" y="2021785"/>
                      </a:cubicBezTo>
                      <a:cubicBezTo>
                        <a:pt x="957156" y="2028226"/>
                        <a:pt x="996974" y="2025884"/>
                        <a:pt x="1035621" y="2015344"/>
                      </a:cubicBezTo>
                      <a:cubicBezTo>
                        <a:pt x="1107644" y="1995435"/>
                        <a:pt x="1135752" y="1980796"/>
                        <a:pt x="1172642" y="1892377"/>
                      </a:cubicBezTo>
                      <a:cubicBezTo>
                        <a:pt x="1183182" y="1866026"/>
                        <a:pt x="1188452" y="1822109"/>
                        <a:pt x="1183182" y="1806299"/>
                      </a:cubicBezTo>
                      <a:cubicBezTo>
                        <a:pt x="1176741" y="1786976"/>
                        <a:pt x="1165029" y="1772923"/>
                        <a:pt x="1167957" y="1757113"/>
                      </a:cubicBezTo>
                      <a:cubicBezTo>
                        <a:pt x="1209532" y="1686260"/>
                        <a:pt x="1211288" y="1628875"/>
                        <a:pt x="1169714" y="1560950"/>
                      </a:cubicBezTo>
                      <a:cubicBezTo>
                        <a:pt x="1163858" y="1550996"/>
                        <a:pt x="1157417" y="1534014"/>
                        <a:pt x="1162687" y="1529330"/>
                      </a:cubicBezTo>
                      <a:cubicBezTo>
                        <a:pt x="1182596" y="1510592"/>
                        <a:pt x="1206604" y="1505908"/>
                        <a:pt x="1218315" y="1480143"/>
                      </a:cubicBezTo>
                      <a:cubicBezTo>
                        <a:pt x="1235882" y="1451451"/>
                        <a:pt x="1261061" y="1399922"/>
                        <a:pt x="1232954" y="1343708"/>
                      </a:cubicBezTo>
                      <a:cubicBezTo>
                        <a:pt x="1208361" y="1306818"/>
                        <a:pt x="1213045" y="1269342"/>
                        <a:pt x="1222414" y="1261729"/>
                      </a:cubicBezTo>
                      <a:cubicBezTo>
                        <a:pt x="1239981" y="1247091"/>
                        <a:pt x="1332499" y="1052685"/>
                        <a:pt x="1338940" y="1036875"/>
                      </a:cubicBezTo>
                      <a:cubicBezTo>
                        <a:pt x="1377587" y="942600"/>
                        <a:pt x="1391055" y="869405"/>
                        <a:pt x="1386371" y="767518"/>
                      </a:cubicBezTo>
                      <a:cubicBezTo>
                        <a:pt x="1385785" y="748780"/>
                        <a:pt x="1377002" y="700764"/>
                        <a:pt x="1384028" y="683197"/>
                      </a:cubicBezTo>
                      <a:cubicBezTo>
                        <a:pt x="1393397" y="659190"/>
                        <a:pt x="1398082" y="633425"/>
                        <a:pt x="1399838" y="607075"/>
                      </a:cubicBezTo>
                      <a:cubicBezTo>
                        <a:pt x="1410378" y="471225"/>
                        <a:pt x="1358849" y="357041"/>
                        <a:pt x="1269844" y="256325"/>
                      </a:cubicBezTo>
                      <a:close/>
                    </a:path>
                  </a:pathLst>
                </a:custGeom>
                <a:solidFill>
                  <a:srgbClr val="262020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2" name="그룹 23">
              <a:extLst>
                <a:ext uri="{FF2B5EF4-FFF2-40B4-BE49-F238E27FC236}">
                  <a16:creationId xmlns:a16="http://schemas.microsoft.com/office/drawing/2014/main" id="{51E5FA1A-1D41-073F-FAB6-2EF25E35D3DC}"/>
                </a:ext>
              </a:extLst>
            </p:cNvPr>
            <p:cNvGrpSpPr/>
            <p:nvPr/>
          </p:nvGrpSpPr>
          <p:grpSpPr>
            <a:xfrm>
              <a:off x="4608228" y="1664343"/>
              <a:ext cx="1204845" cy="1208602"/>
              <a:chOff x="6621035" y="1810350"/>
              <a:chExt cx="982246" cy="985309"/>
            </a:xfrm>
          </p:grpSpPr>
          <p:sp>
            <p:nvSpPr>
              <p:cNvPr id="121" name="타원 24">
                <a:extLst>
                  <a:ext uri="{FF2B5EF4-FFF2-40B4-BE49-F238E27FC236}">
                    <a16:creationId xmlns:a16="http://schemas.microsoft.com/office/drawing/2014/main" id="{68BAED2C-FB25-444E-2F10-5967B1BB2389}"/>
                  </a:ext>
                </a:extLst>
              </p:cNvPr>
              <p:cNvSpPr/>
              <p:nvPr/>
            </p:nvSpPr>
            <p:spPr>
              <a:xfrm>
                <a:off x="6621035" y="1810350"/>
                <a:ext cx="982246" cy="98224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CB2D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22" name="그룹 25">
                <a:extLst>
                  <a:ext uri="{FF2B5EF4-FFF2-40B4-BE49-F238E27FC236}">
                    <a16:creationId xmlns:a16="http://schemas.microsoft.com/office/drawing/2014/main" id="{35F15DFD-A4A2-6BA1-776C-657A98B10C01}"/>
                  </a:ext>
                </a:extLst>
              </p:cNvPr>
              <p:cNvGrpSpPr/>
              <p:nvPr/>
            </p:nvGrpSpPr>
            <p:grpSpPr>
              <a:xfrm>
                <a:off x="6739136" y="1867204"/>
                <a:ext cx="746799" cy="928455"/>
                <a:chOff x="6739136" y="1867204"/>
                <a:chExt cx="746799" cy="928455"/>
              </a:xfrm>
            </p:grpSpPr>
            <p:sp>
              <p:nvSpPr>
                <p:cNvPr id="123" name="Freeform: Shape 53">
                  <a:extLst>
                    <a:ext uri="{FF2B5EF4-FFF2-40B4-BE49-F238E27FC236}">
                      <a16:creationId xmlns:a16="http://schemas.microsoft.com/office/drawing/2014/main" id="{9A8F806C-62DA-EE4B-FBA3-9C0A2FA7B3B9}"/>
                    </a:ext>
                  </a:extLst>
                </p:cNvPr>
                <p:cNvSpPr/>
                <p:nvPr/>
              </p:nvSpPr>
              <p:spPr>
                <a:xfrm>
                  <a:off x="6925528" y="1867204"/>
                  <a:ext cx="378341" cy="646986"/>
                </a:xfrm>
                <a:custGeom>
                  <a:avLst/>
                  <a:gdLst>
                    <a:gd name="connsiteX0" fmla="*/ 216364 w 989594"/>
                    <a:gd name="connsiteY0" fmla="*/ 1501182 h 1692265"/>
                    <a:gd name="connsiteX1" fmla="*/ 128530 w 989594"/>
                    <a:gd name="connsiteY1" fmla="*/ 1386412 h 1692265"/>
                    <a:gd name="connsiteX2" fmla="*/ 36597 w 989594"/>
                    <a:gd name="connsiteY2" fmla="*/ 1159215 h 1692265"/>
                    <a:gd name="connsiteX3" fmla="*/ 35426 w 989594"/>
                    <a:gd name="connsiteY3" fmla="*/ 1145162 h 1692265"/>
                    <a:gd name="connsiteX4" fmla="*/ 13175 w 989594"/>
                    <a:gd name="connsiteY4" fmla="*/ 938460 h 1692265"/>
                    <a:gd name="connsiteX5" fmla="*/ 2635 w 989594"/>
                    <a:gd name="connsiteY5" fmla="*/ 839500 h 1692265"/>
                    <a:gd name="connsiteX6" fmla="*/ 6734 w 989594"/>
                    <a:gd name="connsiteY6" fmla="*/ 783872 h 1692265"/>
                    <a:gd name="connsiteX7" fmla="*/ 1464 w 989594"/>
                    <a:gd name="connsiteY7" fmla="*/ 670274 h 1692265"/>
                    <a:gd name="connsiteX8" fmla="*/ 3806 w 989594"/>
                    <a:gd name="connsiteY8" fmla="*/ 643338 h 1692265"/>
                    <a:gd name="connsiteX9" fmla="*/ 1464 w 989594"/>
                    <a:gd name="connsiteY9" fmla="*/ 458301 h 1692265"/>
                    <a:gd name="connsiteX10" fmla="*/ 43624 w 989594"/>
                    <a:gd name="connsiteY10" fmla="*/ 223492 h 1692265"/>
                    <a:gd name="connsiteX11" fmla="*/ 50065 w 989594"/>
                    <a:gd name="connsiteY11" fmla="*/ 206511 h 1692265"/>
                    <a:gd name="connsiteX12" fmla="*/ 65875 w 989594"/>
                    <a:gd name="connsiteY12" fmla="*/ 169035 h 1692265"/>
                    <a:gd name="connsiteX13" fmla="*/ 139656 w 989594"/>
                    <a:gd name="connsiteY13" fmla="*/ 101110 h 1692265"/>
                    <a:gd name="connsiteX14" fmla="*/ 165420 w 989594"/>
                    <a:gd name="connsiteY14" fmla="*/ 85300 h 1692265"/>
                    <a:gd name="connsiteX15" fmla="*/ 296000 w 989594"/>
                    <a:gd name="connsiteY15" fmla="*/ 27915 h 1692265"/>
                    <a:gd name="connsiteX16" fmla="*/ 481037 w 989594"/>
                    <a:gd name="connsiteY16" fmla="*/ 2151 h 1692265"/>
                    <a:gd name="connsiteX17" fmla="*/ 776158 w 989594"/>
                    <a:gd name="connsiteY17" fmla="*/ 57193 h 1692265"/>
                    <a:gd name="connsiteX18" fmla="*/ 900297 w 989594"/>
                    <a:gd name="connsiteY18" fmla="*/ 173720 h 1692265"/>
                    <a:gd name="connsiteX19" fmla="*/ 993401 w 989594"/>
                    <a:gd name="connsiteY19" fmla="*/ 525641 h 1692265"/>
                    <a:gd name="connsiteX20" fmla="*/ 988716 w 989594"/>
                    <a:gd name="connsiteY20" fmla="*/ 647437 h 1692265"/>
                    <a:gd name="connsiteX21" fmla="*/ 991059 w 989594"/>
                    <a:gd name="connsiteY21" fmla="*/ 674958 h 1692265"/>
                    <a:gd name="connsiteX22" fmla="*/ 981690 w 989594"/>
                    <a:gd name="connsiteY22" fmla="*/ 874634 h 1692265"/>
                    <a:gd name="connsiteX23" fmla="*/ 965880 w 989594"/>
                    <a:gd name="connsiteY23" fmla="*/ 953099 h 1692265"/>
                    <a:gd name="connsiteX24" fmla="*/ 955339 w 989594"/>
                    <a:gd name="connsiteY24" fmla="*/ 1105344 h 1692265"/>
                    <a:gd name="connsiteX25" fmla="*/ 911423 w 989594"/>
                    <a:gd name="connsiteY25" fmla="*/ 1322001 h 1692265"/>
                    <a:gd name="connsiteX26" fmla="*/ 832372 w 989594"/>
                    <a:gd name="connsiteY26" fmla="*/ 1481273 h 1692265"/>
                    <a:gd name="connsiteX27" fmla="*/ 810121 w 989594"/>
                    <a:gd name="connsiteY27" fmla="*/ 1511136 h 1692265"/>
                    <a:gd name="connsiteX28" fmla="*/ 777330 w 989594"/>
                    <a:gd name="connsiteY28" fmla="*/ 1555639 h 1692265"/>
                    <a:gd name="connsiteX29" fmla="*/ 644993 w 989594"/>
                    <a:gd name="connsiteY29" fmla="*/ 1663382 h 1692265"/>
                    <a:gd name="connsiteX30" fmla="*/ 517341 w 989594"/>
                    <a:gd name="connsiteY30" fmla="*/ 1692660 h 1692265"/>
                    <a:gd name="connsiteX31" fmla="*/ 304783 w 989594"/>
                    <a:gd name="connsiteY31" fmla="*/ 1592529 h 1692265"/>
                    <a:gd name="connsiteX32" fmla="*/ 231003 w 989594"/>
                    <a:gd name="connsiteY32" fmla="*/ 1524019 h 1692265"/>
                    <a:gd name="connsiteX33" fmla="*/ 216364 w 989594"/>
                    <a:gd name="connsiteY33" fmla="*/ 1501182 h 169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89594" h="1692265">
                      <a:moveTo>
                        <a:pt x="216364" y="1501182"/>
                      </a:moveTo>
                      <a:cubicBezTo>
                        <a:pt x="186501" y="1463120"/>
                        <a:pt x="153709" y="1427987"/>
                        <a:pt x="128530" y="1386412"/>
                      </a:cubicBezTo>
                      <a:cubicBezTo>
                        <a:pt x="85784" y="1316731"/>
                        <a:pt x="59434" y="1272814"/>
                        <a:pt x="36597" y="1159215"/>
                      </a:cubicBezTo>
                      <a:cubicBezTo>
                        <a:pt x="36597" y="1154531"/>
                        <a:pt x="37183" y="1149261"/>
                        <a:pt x="35426" y="1145162"/>
                      </a:cubicBezTo>
                      <a:cubicBezTo>
                        <a:pt x="16103" y="1065526"/>
                        <a:pt x="23130" y="1008141"/>
                        <a:pt x="13175" y="938460"/>
                      </a:cubicBezTo>
                      <a:cubicBezTo>
                        <a:pt x="2635" y="906254"/>
                        <a:pt x="878" y="872877"/>
                        <a:pt x="2635" y="839500"/>
                      </a:cubicBezTo>
                      <a:cubicBezTo>
                        <a:pt x="3806" y="820762"/>
                        <a:pt x="3806" y="802024"/>
                        <a:pt x="6734" y="783872"/>
                      </a:cubicBezTo>
                      <a:cubicBezTo>
                        <a:pt x="12590" y="745225"/>
                        <a:pt x="7319" y="707749"/>
                        <a:pt x="1464" y="670274"/>
                      </a:cubicBezTo>
                      <a:cubicBezTo>
                        <a:pt x="293" y="661490"/>
                        <a:pt x="-2049" y="651536"/>
                        <a:pt x="3806" y="643338"/>
                      </a:cubicBezTo>
                      <a:cubicBezTo>
                        <a:pt x="-878" y="581854"/>
                        <a:pt x="-293" y="520371"/>
                        <a:pt x="1464" y="458301"/>
                      </a:cubicBezTo>
                      <a:cubicBezTo>
                        <a:pt x="4392" y="373981"/>
                        <a:pt x="10247" y="298444"/>
                        <a:pt x="43624" y="223492"/>
                      </a:cubicBezTo>
                      <a:cubicBezTo>
                        <a:pt x="45966" y="218222"/>
                        <a:pt x="51236" y="212952"/>
                        <a:pt x="50065" y="206511"/>
                      </a:cubicBezTo>
                      <a:cubicBezTo>
                        <a:pt x="49480" y="191286"/>
                        <a:pt x="57678" y="179575"/>
                        <a:pt x="65875" y="169035"/>
                      </a:cubicBezTo>
                      <a:cubicBezTo>
                        <a:pt x="81685" y="149712"/>
                        <a:pt x="116233" y="113993"/>
                        <a:pt x="139656" y="101110"/>
                      </a:cubicBezTo>
                      <a:cubicBezTo>
                        <a:pt x="147854" y="94669"/>
                        <a:pt x="156051" y="89399"/>
                        <a:pt x="165420" y="85300"/>
                      </a:cubicBezTo>
                      <a:cubicBezTo>
                        <a:pt x="209337" y="66562"/>
                        <a:pt x="253254" y="48410"/>
                        <a:pt x="296000" y="27915"/>
                      </a:cubicBezTo>
                      <a:cubicBezTo>
                        <a:pt x="355142" y="-191"/>
                        <a:pt x="416625" y="-3119"/>
                        <a:pt x="481037" y="2151"/>
                      </a:cubicBezTo>
                      <a:cubicBezTo>
                        <a:pt x="581753" y="10349"/>
                        <a:pt x="680712" y="22060"/>
                        <a:pt x="776158" y="57193"/>
                      </a:cubicBezTo>
                      <a:cubicBezTo>
                        <a:pt x="830615" y="77688"/>
                        <a:pt x="872776" y="122776"/>
                        <a:pt x="900297" y="173720"/>
                      </a:cubicBezTo>
                      <a:cubicBezTo>
                        <a:pt x="960024" y="283219"/>
                        <a:pt x="998671" y="398574"/>
                        <a:pt x="993401" y="525641"/>
                      </a:cubicBezTo>
                      <a:cubicBezTo>
                        <a:pt x="991644" y="566044"/>
                        <a:pt x="991059" y="606448"/>
                        <a:pt x="988716" y="647437"/>
                      </a:cubicBezTo>
                      <a:cubicBezTo>
                        <a:pt x="993401" y="656220"/>
                        <a:pt x="992815" y="665589"/>
                        <a:pt x="991059" y="674958"/>
                      </a:cubicBezTo>
                      <a:cubicBezTo>
                        <a:pt x="978762" y="741126"/>
                        <a:pt x="983446" y="807880"/>
                        <a:pt x="981690" y="874634"/>
                      </a:cubicBezTo>
                      <a:cubicBezTo>
                        <a:pt x="981104" y="901569"/>
                        <a:pt x="982275" y="929091"/>
                        <a:pt x="965880" y="953099"/>
                      </a:cubicBezTo>
                      <a:cubicBezTo>
                        <a:pt x="951241" y="1002871"/>
                        <a:pt x="955339" y="1053815"/>
                        <a:pt x="955339" y="1105344"/>
                      </a:cubicBezTo>
                      <a:cubicBezTo>
                        <a:pt x="954754" y="1179710"/>
                        <a:pt x="923719" y="1249977"/>
                        <a:pt x="911423" y="1322001"/>
                      </a:cubicBezTo>
                      <a:cubicBezTo>
                        <a:pt x="900882" y="1383484"/>
                        <a:pt x="867506" y="1432671"/>
                        <a:pt x="832372" y="1481273"/>
                      </a:cubicBezTo>
                      <a:cubicBezTo>
                        <a:pt x="825345" y="1491227"/>
                        <a:pt x="817148" y="1501182"/>
                        <a:pt x="810121" y="1511136"/>
                      </a:cubicBezTo>
                      <a:cubicBezTo>
                        <a:pt x="805436" y="1530460"/>
                        <a:pt x="790797" y="1543342"/>
                        <a:pt x="777330" y="1555639"/>
                      </a:cubicBezTo>
                      <a:cubicBezTo>
                        <a:pt x="734584" y="1593700"/>
                        <a:pt x="691838" y="1631176"/>
                        <a:pt x="644993" y="1663382"/>
                      </a:cubicBezTo>
                      <a:cubicBezTo>
                        <a:pt x="606346" y="1689732"/>
                        <a:pt x="561844" y="1693245"/>
                        <a:pt x="517341" y="1692660"/>
                      </a:cubicBezTo>
                      <a:cubicBezTo>
                        <a:pt x="431850" y="1691488"/>
                        <a:pt x="363339" y="1651670"/>
                        <a:pt x="304783" y="1592529"/>
                      </a:cubicBezTo>
                      <a:cubicBezTo>
                        <a:pt x="280776" y="1568521"/>
                        <a:pt x="253840" y="1548612"/>
                        <a:pt x="231003" y="1524019"/>
                      </a:cubicBezTo>
                      <a:cubicBezTo>
                        <a:pt x="224562" y="1517578"/>
                        <a:pt x="216364" y="1511722"/>
                        <a:pt x="216364" y="1501182"/>
                      </a:cubicBezTo>
                      <a:close/>
                    </a:path>
                  </a:pathLst>
                </a:custGeom>
                <a:solidFill>
                  <a:srgbClr val="714B25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자유형: 도형 27">
                  <a:extLst>
                    <a:ext uri="{FF2B5EF4-FFF2-40B4-BE49-F238E27FC236}">
                      <a16:creationId xmlns:a16="http://schemas.microsoft.com/office/drawing/2014/main" id="{446A5053-1262-FBF2-5079-46D2CDC34702}"/>
                    </a:ext>
                  </a:extLst>
                </p:cNvPr>
                <p:cNvSpPr/>
                <p:nvPr/>
              </p:nvSpPr>
              <p:spPr>
                <a:xfrm>
                  <a:off x="6739136" y="2455553"/>
                  <a:ext cx="746799" cy="340106"/>
                </a:xfrm>
                <a:custGeom>
                  <a:avLst/>
                  <a:gdLst>
                    <a:gd name="connsiteX0" fmla="*/ 222446 w 746799"/>
                    <a:gd name="connsiteY0" fmla="*/ 135 h 340106"/>
                    <a:gd name="connsiteX1" fmla="*/ 228042 w 746799"/>
                    <a:gd name="connsiteY1" fmla="*/ 11104 h 340106"/>
                    <a:gd name="connsiteX2" fmla="*/ 338411 w 746799"/>
                    <a:gd name="connsiteY2" fmla="*/ 128412 h 340106"/>
                    <a:gd name="connsiteX3" fmla="*/ 408034 w 746799"/>
                    <a:gd name="connsiteY3" fmla="*/ 126621 h 340106"/>
                    <a:gd name="connsiteX4" fmla="*/ 517955 w 746799"/>
                    <a:gd name="connsiteY4" fmla="*/ 13791 h 340106"/>
                    <a:gd name="connsiteX5" fmla="*/ 526014 w 746799"/>
                    <a:gd name="connsiteY5" fmla="*/ 359 h 340106"/>
                    <a:gd name="connsiteX6" fmla="*/ 641531 w 746799"/>
                    <a:gd name="connsiteY6" fmla="*/ 36850 h 340106"/>
                    <a:gd name="connsiteX7" fmla="*/ 744736 w 746799"/>
                    <a:gd name="connsiteY7" fmla="*/ 161769 h 340106"/>
                    <a:gd name="connsiteX8" fmla="*/ 744960 w 746799"/>
                    <a:gd name="connsiteY8" fmla="*/ 179678 h 340106"/>
                    <a:gd name="connsiteX9" fmla="*/ 734835 w 746799"/>
                    <a:gd name="connsiteY9" fmla="*/ 179678 h 340106"/>
                    <a:gd name="connsiteX10" fmla="*/ 663738 w 746799"/>
                    <a:gd name="connsiteY10" fmla="*/ 244687 h 340106"/>
                    <a:gd name="connsiteX11" fmla="*/ 371222 w 746799"/>
                    <a:gd name="connsiteY11" fmla="*/ 340104 h 340106"/>
                    <a:gd name="connsiteX12" fmla="*/ 79304 w 746799"/>
                    <a:gd name="connsiteY12" fmla="*/ 242875 h 340106"/>
                    <a:gd name="connsiteX13" fmla="*/ 11043 w 746799"/>
                    <a:gd name="connsiteY13" fmla="*/ 179678 h 340106"/>
                    <a:gd name="connsiteX14" fmla="*/ 10440 w 746799"/>
                    <a:gd name="connsiteY14" fmla="*/ 179678 h 340106"/>
                    <a:gd name="connsiteX15" fmla="*/ 814 w 746799"/>
                    <a:gd name="connsiteY15" fmla="*/ 168261 h 340106"/>
                    <a:gd name="connsiteX16" fmla="*/ 20290 w 746799"/>
                    <a:gd name="connsiteY16" fmla="*/ 105354 h 340106"/>
                    <a:gd name="connsiteX17" fmla="*/ 106480 w 746799"/>
                    <a:gd name="connsiteY17" fmla="*/ 35954 h 340106"/>
                    <a:gd name="connsiteX18" fmla="*/ 213043 w 746799"/>
                    <a:gd name="connsiteY18" fmla="*/ 2374 h 340106"/>
                    <a:gd name="connsiteX19" fmla="*/ 222446 w 746799"/>
                    <a:gd name="connsiteY19" fmla="*/ 135 h 34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6799" h="340106">
                      <a:moveTo>
                        <a:pt x="222446" y="135"/>
                      </a:moveTo>
                      <a:cubicBezTo>
                        <a:pt x="226252" y="2821"/>
                        <a:pt x="226475" y="7299"/>
                        <a:pt x="228042" y="11104"/>
                      </a:cubicBezTo>
                      <a:cubicBezTo>
                        <a:pt x="248638" y="65505"/>
                        <a:pt x="284458" y="104906"/>
                        <a:pt x="338411" y="128412"/>
                      </a:cubicBezTo>
                      <a:cubicBezTo>
                        <a:pt x="362589" y="138934"/>
                        <a:pt x="384528" y="137591"/>
                        <a:pt x="408034" y="126621"/>
                      </a:cubicBezTo>
                      <a:cubicBezTo>
                        <a:pt x="458853" y="102443"/>
                        <a:pt x="495568" y="65281"/>
                        <a:pt x="517955" y="13791"/>
                      </a:cubicBezTo>
                      <a:cubicBezTo>
                        <a:pt x="519970" y="9089"/>
                        <a:pt x="520865" y="3269"/>
                        <a:pt x="526014" y="359"/>
                      </a:cubicBezTo>
                      <a:cubicBezTo>
                        <a:pt x="564744" y="12224"/>
                        <a:pt x="603026" y="24760"/>
                        <a:pt x="641531" y="36850"/>
                      </a:cubicBezTo>
                      <a:cubicBezTo>
                        <a:pt x="702200" y="56102"/>
                        <a:pt x="735109" y="99757"/>
                        <a:pt x="744736" y="161769"/>
                      </a:cubicBezTo>
                      <a:cubicBezTo>
                        <a:pt x="745631" y="167589"/>
                        <a:pt x="748765" y="173634"/>
                        <a:pt x="744960" y="179678"/>
                      </a:cubicBezTo>
                      <a:lnTo>
                        <a:pt x="734835" y="179678"/>
                      </a:lnTo>
                      <a:lnTo>
                        <a:pt x="663738" y="244687"/>
                      </a:lnTo>
                      <a:cubicBezTo>
                        <a:pt x="579691" y="306448"/>
                        <a:pt x="477335" y="340433"/>
                        <a:pt x="371222" y="340104"/>
                      </a:cubicBezTo>
                      <a:cubicBezTo>
                        <a:pt x="265111" y="339775"/>
                        <a:pt x="162967" y="305156"/>
                        <a:pt x="79304" y="242875"/>
                      </a:cubicBezTo>
                      <a:lnTo>
                        <a:pt x="11043" y="179678"/>
                      </a:lnTo>
                      <a:lnTo>
                        <a:pt x="10440" y="179678"/>
                      </a:lnTo>
                      <a:cubicBezTo>
                        <a:pt x="-1201" y="179678"/>
                        <a:pt x="-754" y="179678"/>
                        <a:pt x="814" y="168261"/>
                      </a:cubicBezTo>
                      <a:cubicBezTo>
                        <a:pt x="3948" y="146322"/>
                        <a:pt x="9544" y="125054"/>
                        <a:pt x="20290" y="105354"/>
                      </a:cubicBezTo>
                      <a:cubicBezTo>
                        <a:pt x="39543" y="70654"/>
                        <a:pt x="68199" y="46924"/>
                        <a:pt x="106480" y="35954"/>
                      </a:cubicBezTo>
                      <a:cubicBezTo>
                        <a:pt x="142300" y="25880"/>
                        <a:pt x="177448" y="13343"/>
                        <a:pt x="213043" y="2374"/>
                      </a:cubicBezTo>
                      <a:cubicBezTo>
                        <a:pt x="216177" y="1478"/>
                        <a:pt x="219088" y="-537"/>
                        <a:pt x="222446" y="135"/>
                      </a:cubicBezTo>
                      <a:close/>
                    </a:path>
                  </a:pathLst>
                </a:custGeom>
                <a:solidFill>
                  <a:srgbClr val="FFB954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: Shape 55">
                  <a:extLst>
                    <a:ext uri="{FF2B5EF4-FFF2-40B4-BE49-F238E27FC236}">
                      <a16:creationId xmlns:a16="http://schemas.microsoft.com/office/drawing/2014/main" id="{1D28BB94-6C0C-6E83-80FA-6810EDEE7BEE}"/>
                    </a:ext>
                  </a:extLst>
                </p:cNvPr>
                <p:cNvSpPr/>
                <p:nvPr/>
              </p:nvSpPr>
              <p:spPr>
                <a:xfrm>
                  <a:off x="6895365" y="1964432"/>
                  <a:ext cx="435078" cy="631667"/>
                </a:xfrm>
                <a:custGeom>
                  <a:avLst/>
                  <a:gdLst>
                    <a:gd name="connsiteX0" fmla="*/ 252462 w 1016287"/>
                    <a:gd name="connsiteY0" fmla="*/ 1114041 h 1475493"/>
                    <a:gd name="connsiteX1" fmla="*/ 373260 w 1016287"/>
                    <a:gd name="connsiteY1" fmla="*/ 1223335 h 1475493"/>
                    <a:gd name="connsiteX2" fmla="*/ 608580 w 1016287"/>
                    <a:gd name="connsiteY2" fmla="*/ 1265692 h 1475493"/>
                    <a:gd name="connsiteX3" fmla="*/ 689111 w 1016287"/>
                    <a:gd name="connsiteY3" fmla="*/ 1210261 h 1475493"/>
                    <a:gd name="connsiteX4" fmla="*/ 782716 w 1016287"/>
                    <a:gd name="connsiteY4" fmla="*/ 1121885 h 1475493"/>
                    <a:gd name="connsiteX5" fmla="*/ 862726 w 1016287"/>
                    <a:gd name="connsiteY5" fmla="*/ 1147509 h 1475493"/>
                    <a:gd name="connsiteX6" fmla="*/ 687543 w 1016287"/>
                    <a:gd name="connsiteY6" fmla="*/ 1389628 h 1475493"/>
                    <a:gd name="connsiteX7" fmla="*/ 520727 w 1016287"/>
                    <a:gd name="connsiteY7" fmla="*/ 1472774 h 1475493"/>
                    <a:gd name="connsiteX8" fmla="*/ 491966 w 1016287"/>
                    <a:gd name="connsiteY8" fmla="*/ 1473819 h 1475493"/>
                    <a:gd name="connsiteX9" fmla="*/ 154673 w 1016287"/>
                    <a:gd name="connsiteY9" fmla="*/ 1148555 h 1475493"/>
                    <a:gd name="connsiteX10" fmla="*/ 252462 w 1016287"/>
                    <a:gd name="connsiteY10" fmla="*/ 1114041 h 1475493"/>
                    <a:gd name="connsiteX11" fmla="*/ 943780 w 1016287"/>
                    <a:gd name="connsiteY11" fmla="*/ 350558 h 1475493"/>
                    <a:gd name="connsiteX12" fmla="*/ 999211 w 1016287"/>
                    <a:gd name="connsiteY12" fmla="*/ 378797 h 1475493"/>
                    <a:gd name="connsiteX13" fmla="*/ 1002348 w 1016287"/>
                    <a:gd name="connsiteY13" fmla="*/ 515806 h 1475493"/>
                    <a:gd name="connsiteX14" fmla="*/ 945871 w 1016287"/>
                    <a:gd name="connsiteY14" fmla="*/ 609934 h 1475493"/>
                    <a:gd name="connsiteX15" fmla="*/ 923385 w 1016287"/>
                    <a:gd name="connsiteY15" fmla="*/ 623531 h 1475493"/>
                    <a:gd name="connsiteX16" fmla="*/ 930707 w 1016287"/>
                    <a:gd name="connsiteY16" fmla="*/ 447301 h 1475493"/>
                    <a:gd name="connsiteX17" fmla="*/ 943780 w 1016287"/>
                    <a:gd name="connsiteY17" fmla="*/ 350558 h 1475493"/>
                    <a:gd name="connsiteX18" fmla="*/ 63159 w 1016287"/>
                    <a:gd name="connsiteY18" fmla="*/ 346899 h 1475493"/>
                    <a:gd name="connsiteX19" fmla="*/ 70480 w 1016287"/>
                    <a:gd name="connsiteY19" fmla="*/ 509008 h 1475493"/>
                    <a:gd name="connsiteX20" fmla="*/ 71526 w 1016287"/>
                    <a:gd name="connsiteY20" fmla="*/ 610980 h 1475493"/>
                    <a:gd name="connsiteX21" fmla="*/ 408 w 1016287"/>
                    <a:gd name="connsiteY21" fmla="*/ 428476 h 1475493"/>
                    <a:gd name="connsiteX22" fmla="*/ 63159 w 1016287"/>
                    <a:gd name="connsiteY22" fmla="*/ 346899 h 1475493"/>
                    <a:gd name="connsiteX23" fmla="*/ 537330 w 1016287"/>
                    <a:gd name="connsiteY23" fmla="*/ 781 h 1475493"/>
                    <a:gd name="connsiteX24" fmla="*/ 739313 w 1016287"/>
                    <a:gd name="connsiteY24" fmla="*/ 33138 h 1475493"/>
                    <a:gd name="connsiteX25" fmla="*/ 745589 w 1016287"/>
                    <a:gd name="connsiteY25" fmla="*/ 34707 h 1475493"/>
                    <a:gd name="connsiteX26" fmla="*/ 861157 w 1016287"/>
                    <a:gd name="connsiteY26" fmla="*/ 147660 h 1475493"/>
                    <a:gd name="connsiteX27" fmla="*/ 898285 w 1016287"/>
                    <a:gd name="connsiteY27" fmla="*/ 393962 h 1475493"/>
                    <a:gd name="connsiteX28" fmla="*/ 848083 w 1016287"/>
                    <a:gd name="connsiteY28" fmla="*/ 644970 h 1475493"/>
                    <a:gd name="connsiteX29" fmla="*/ 811478 w 1016287"/>
                    <a:gd name="connsiteY29" fmla="*/ 744850 h 1475493"/>
                    <a:gd name="connsiteX30" fmla="*/ 787423 w 1016287"/>
                    <a:gd name="connsiteY30" fmla="*/ 767859 h 1475493"/>
                    <a:gd name="connsiteX31" fmla="*/ 758661 w 1016287"/>
                    <a:gd name="connsiteY31" fmla="*/ 747987 h 1475493"/>
                    <a:gd name="connsiteX32" fmla="*/ 553149 w 1016287"/>
                    <a:gd name="connsiteY32" fmla="*/ 653859 h 1475493"/>
                    <a:gd name="connsiteX33" fmla="*/ 505038 w 1016287"/>
                    <a:gd name="connsiteY33" fmla="*/ 677914 h 1475493"/>
                    <a:gd name="connsiteX34" fmla="*/ 566222 w 1016287"/>
                    <a:gd name="connsiteY34" fmla="*/ 687327 h 1475493"/>
                    <a:gd name="connsiteX35" fmla="*/ 636295 w 1016287"/>
                    <a:gd name="connsiteY35" fmla="*/ 775180 h 1475493"/>
                    <a:gd name="connsiteX36" fmla="*/ 605965 w 1016287"/>
                    <a:gd name="connsiteY36" fmla="*/ 844207 h 1475493"/>
                    <a:gd name="connsiteX37" fmla="*/ 403066 w 1016287"/>
                    <a:gd name="connsiteY37" fmla="*/ 846822 h 1475493"/>
                    <a:gd name="connsiteX38" fmla="*/ 421369 w 1016287"/>
                    <a:gd name="connsiteY38" fmla="*/ 694648 h 1475493"/>
                    <a:gd name="connsiteX39" fmla="*/ 500332 w 1016287"/>
                    <a:gd name="connsiteY39" fmla="*/ 678437 h 1475493"/>
                    <a:gd name="connsiteX40" fmla="*/ 278086 w 1016287"/>
                    <a:gd name="connsiteY40" fmla="*/ 704061 h 1475493"/>
                    <a:gd name="connsiteX41" fmla="*/ 245663 w 1016287"/>
                    <a:gd name="connsiteY41" fmla="*/ 750079 h 1475493"/>
                    <a:gd name="connsiteX42" fmla="*/ 220040 w 1016287"/>
                    <a:gd name="connsiteY42" fmla="*/ 767859 h 1475493"/>
                    <a:gd name="connsiteX43" fmla="*/ 195985 w 1016287"/>
                    <a:gd name="connsiteY43" fmla="*/ 747987 h 1475493"/>
                    <a:gd name="connsiteX44" fmla="*/ 106563 w 1016287"/>
                    <a:gd name="connsiteY44" fmla="*/ 493841 h 1475493"/>
                    <a:gd name="connsiteX45" fmla="*/ 104995 w 1016287"/>
                    <a:gd name="connsiteY45" fmla="*/ 481291 h 1475493"/>
                    <a:gd name="connsiteX46" fmla="*/ 121729 w 1016287"/>
                    <a:gd name="connsiteY46" fmla="*/ 239173 h 1475493"/>
                    <a:gd name="connsiteX47" fmla="*/ 168269 w 1016287"/>
                    <a:gd name="connsiteY47" fmla="*/ 90138 h 1475493"/>
                    <a:gd name="connsiteX48" fmla="*/ 197554 w 1016287"/>
                    <a:gd name="connsiteY48" fmla="*/ 61376 h 1475493"/>
                    <a:gd name="connsiteX49" fmla="*/ 332993 w 1016287"/>
                    <a:gd name="connsiteY49" fmla="*/ 14312 h 1475493"/>
                    <a:gd name="connsiteX50" fmla="*/ 537330 w 1016287"/>
                    <a:gd name="connsiteY50" fmla="*/ 781 h 147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16287" h="1475493">
                      <a:moveTo>
                        <a:pt x="252462" y="1114041"/>
                      </a:moveTo>
                      <a:cubicBezTo>
                        <a:pt x="292728" y="1150647"/>
                        <a:pt x="331425" y="1188821"/>
                        <a:pt x="373260" y="1223335"/>
                      </a:cubicBezTo>
                      <a:cubicBezTo>
                        <a:pt x="443333" y="1280857"/>
                        <a:pt x="522818" y="1293408"/>
                        <a:pt x="608580" y="1265692"/>
                      </a:cubicBezTo>
                      <a:cubicBezTo>
                        <a:pt x="640478" y="1255234"/>
                        <a:pt x="663488" y="1230133"/>
                        <a:pt x="689111" y="1210261"/>
                      </a:cubicBezTo>
                      <a:cubicBezTo>
                        <a:pt x="723103" y="1183591"/>
                        <a:pt x="754478" y="1153785"/>
                        <a:pt x="782716" y="1121885"/>
                      </a:cubicBezTo>
                      <a:cubicBezTo>
                        <a:pt x="809386" y="1130252"/>
                        <a:pt x="836056" y="1139142"/>
                        <a:pt x="862726" y="1147509"/>
                      </a:cubicBezTo>
                      <a:cubicBezTo>
                        <a:pt x="827166" y="1244775"/>
                        <a:pt x="770689" y="1326876"/>
                        <a:pt x="687543" y="1389628"/>
                      </a:cubicBezTo>
                      <a:cubicBezTo>
                        <a:pt x="637341" y="1427801"/>
                        <a:pt x="581387" y="1454995"/>
                        <a:pt x="520727" y="1472774"/>
                      </a:cubicBezTo>
                      <a:cubicBezTo>
                        <a:pt x="510791" y="1475912"/>
                        <a:pt x="501379" y="1476434"/>
                        <a:pt x="491966" y="1473819"/>
                      </a:cubicBezTo>
                      <a:cubicBezTo>
                        <a:pt x="318352" y="1429371"/>
                        <a:pt x="206443" y="1319555"/>
                        <a:pt x="154673" y="1148555"/>
                      </a:cubicBezTo>
                      <a:cubicBezTo>
                        <a:pt x="185526" y="1131298"/>
                        <a:pt x="221086" y="1128160"/>
                        <a:pt x="252462" y="1114041"/>
                      </a:cubicBezTo>
                      <a:close/>
                      <a:moveTo>
                        <a:pt x="943780" y="350558"/>
                      </a:moveTo>
                      <a:cubicBezTo>
                        <a:pt x="964697" y="344283"/>
                        <a:pt x="985615" y="354742"/>
                        <a:pt x="999211" y="378797"/>
                      </a:cubicBezTo>
                      <a:cubicBezTo>
                        <a:pt x="1024312" y="424292"/>
                        <a:pt x="1018560" y="470311"/>
                        <a:pt x="1002348" y="515806"/>
                      </a:cubicBezTo>
                      <a:cubicBezTo>
                        <a:pt x="989798" y="550843"/>
                        <a:pt x="970972" y="582219"/>
                        <a:pt x="945871" y="609934"/>
                      </a:cubicBezTo>
                      <a:cubicBezTo>
                        <a:pt x="940119" y="616733"/>
                        <a:pt x="932798" y="621962"/>
                        <a:pt x="923385" y="623531"/>
                      </a:cubicBezTo>
                      <a:cubicBezTo>
                        <a:pt x="932275" y="565485"/>
                        <a:pt x="932275" y="506394"/>
                        <a:pt x="930707" y="447301"/>
                      </a:cubicBezTo>
                      <a:cubicBezTo>
                        <a:pt x="930183" y="414880"/>
                        <a:pt x="937504" y="382457"/>
                        <a:pt x="943780" y="350558"/>
                      </a:cubicBezTo>
                      <a:close/>
                      <a:moveTo>
                        <a:pt x="63159" y="346899"/>
                      </a:moveTo>
                      <a:cubicBezTo>
                        <a:pt x="76755" y="400238"/>
                        <a:pt x="75709" y="454623"/>
                        <a:pt x="70480" y="509008"/>
                      </a:cubicBezTo>
                      <a:cubicBezTo>
                        <a:pt x="66819" y="542998"/>
                        <a:pt x="73094" y="576989"/>
                        <a:pt x="71526" y="610980"/>
                      </a:cubicBezTo>
                      <a:cubicBezTo>
                        <a:pt x="24462" y="559210"/>
                        <a:pt x="-3776" y="500118"/>
                        <a:pt x="408" y="428476"/>
                      </a:cubicBezTo>
                      <a:cubicBezTo>
                        <a:pt x="2499" y="393440"/>
                        <a:pt x="26031" y="346375"/>
                        <a:pt x="63159" y="346899"/>
                      </a:cubicBezTo>
                      <a:close/>
                      <a:moveTo>
                        <a:pt x="537330" y="781"/>
                      </a:moveTo>
                      <a:cubicBezTo>
                        <a:pt x="605050" y="3592"/>
                        <a:pt x="672378" y="14051"/>
                        <a:pt x="739313" y="33138"/>
                      </a:cubicBezTo>
                      <a:cubicBezTo>
                        <a:pt x="741405" y="33661"/>
                        <a:pt x="743496" y="34184"/>
                        <a:pt x="745589" y="34707"/>
                      </a:cubicBezTo>
                      <a:cubicBezTo>
                        <a:pt x="804680" y="51441"/>
                        <a:pt x="842331" y="84908"/>
                        <a:pt x="861157" y="147660"/>
                      </a:cubicBezTo>
                      <a:cubicBezTo>
                        <a:pt x="885212" y="228715"/>
                        <a:pt x="888873" y="310815"/>
                        <a:pt x="898285" y="393962"/>
                      </a:cubicBezTo>
                      <a:cubicBezTo>
                        <a:pt x="908744" y="484952"/>
                        <a:pt x="874753" y="563392"/>
                        <a:pt x="848083" y="644970"/>
                      </a:cubicBezTo>
                      <a:cubicBezTo>
                        <a:pt x="837102" y="678437"/>
                        <a:pt x="824028" y="711382"/>
                        <a:pt x="811478" y="744850"/>
                      </a:cubicBezTo>
                      <a:cubicBezTo>
                        <a:pt x="807294" y="756354"/>
                        <a:pt x="801542" y="766290"/>
                        <a:pt x="787423" y="767859"/>
                      </a:cubicBezTo>
                      <a:cubicBezTo>
                        <a:pt x="771735" y="769428"/>
                        <a:pt x="765460" y="758969"/>
                        <a:pt x="758661" y="747987"/>
                      </a:cubicBezTo>
                      <a:cubicBezTo>
                        <a:pt x="710552" y="666410"/>
                        <a:pt x="633157" y="630850"/>
                        <a:pt x="553149" y="653859"/>
                      </a:cubicBezTo>
                      <a:cubicBezTo>
                        <a:pt x="536937" y="658565"/>
                        <a:pt x="521250" y="664318"/>
                        <a:pt x="505038" y="677914"/>
                      </a:cubicBezTo>
                      <a:cubicBezTo>
                        <a:pt x="528048" y="678960"/>
                        <a:pt x="547397" y="681575"/>
                        <a:pt x="566222" y="687327"/>
                      </a:cubicBezTo>
                      <a:cubicBezTo>
                        <a:pt x="609625" y="700924"/>
                        <a:pt x="629497" y="733345"/>
                        <a:pt x="636295" y="775180"/>
                      </a:cubicBezTo>
                      <a:cubicBezTo>
                        <a:pt x="641002" y="803941"/>
                        <a:pt x="628974" y="826950"/>
                        <a:pt x="605965" y="844207"/>
                      </a:cubicBezTo>
                      <a:cubicBezTo>
                        <a:pt x="551580" y="884995"/>
                        <a:pt x="459020" y="886564"/>
                        <a:pt x="403066" y="846822"/>
                      </a:cubicBezTo>
                      <a:cubicBezTo>
                        <a:pt x="350250" y="809170"/>
                        <a:pt x="360187" y="726025"/>
                        <a:pt x="421369" y="694648"/>
                      </a:cubicBezTo>
                      <a:cubicBezTo>
                        <a:pt x="444901" y="682621"/>
                        <a:pt x="470002" y="678437"/>
                        <a:pt x="500332" y="678437"/>
                      </a:cubicBezTo>
                      <a:cubicBezTo>
                        <a:pt x="432874" y="628759"/>
                        <a:pt x="335608" y="641309"/>
                        <a:pt x="278086" y="704061"/>
                      </a:cubicBezTo>
                      <a:cubicBezTo>
                        <a:pt x="265535" y="718180"/>
                        <a:pt x="254554" y="733345"/>
                        <a:pt x="245663" y="750079"/>
                      </a:cubicBezTo>
                      <a:cubicBezTo>
                        <a:pt x="240435" y="760537"/>
                        <a:pt x="233113" y="768382"/>
                        <a:pt x="220040" y="767859"/>
                      </a:cubicBezTo>
                      <a:cubicBezTo>
                        <a:pt x="206967" y="767336"/>
                        <a:pt x="200691" y="759492"/>
                        <a:pt x="195985" y="747987"/>
                      </a:cubicBezTo>
                      <a:cubicBezTo>
                        <a:pt x="161994" y="664841"/>
                        <a:pt x="132710" y="579603"/>
                        <a:pt x="106563" y="493841"/>
                      </a:cubicBezTo>
                      <a:cubicBezTo>
                        <a:pt x="105517" y="489658"/>
                        <a:pt x="104471" y="485474"/>
                        <a:pt x="104995" y="481291"/>
                      </a:cubicBezTo>
                      <a:cubicBezTo>
                        <a:pt x="110747" y="400236"/>
                        <a:pt x="107609" y="319182"/>
                        <a:pt x="121729" y="239173"/>
                      </a:cubicBezTo>
                      <a:cubicBezTo>
                        <a:pt x="130618" y="187926"/>
                        <a:pt x="148921" y="138770"/>
                        <a:pt x="168269" y="90138"/>
                      </a:cubicBezTo>
                      <a:cubicBezTo>
                        <a:pt x="173499" y="76018"/>
                        <a:pt x="186049" y="68697"/>
                        <a:pt x="197554" y="61376"/>
                      </a:cubicBezTo>
                      <a:cubicBezTo>
                        <a:pt x="238866" y="34707"/>
                        <a:pt x="285407" y="22156"/>
                        <a:pt x="332993" y="14312"/>
                      </a:cubicBezTo>
                      <a:cubicBezTo>
                        <a:pt x="401498" y="2808"/>
                        <a:pt x="469610" y="-2030"/>
                        <a:pt x="537330" y="781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3" name="그룹 29">
              <a:extLst>
                <a:ext uri="{FF2B5EF4-FFF2-40B4-BE49-F238E27FC236}">
                  <a16:creationId xmlns:a16="http://schemas.microsoft.com/office/drawing/2014/main" id="{A12DC535-F69E-2C5F-B062-C8135D7F675B}"/>
                </a:ext>
              </a:extLst>
            </p:cNvPr>
            <p:cNvGrpSpPr/>
            <p:nvPr/>
          </p:nvGrpSpPr>
          <p:grpSpPr>
            <a:xfrm>
              <a:off x="3487202" y="3258612"/>
              <a:ext cx="1204845" cy="1205455"/>
              <a:chOff x="7457823" y="4624410"/>
              <a:chExt cx="982246" cy="982744"/>
            </a:xfrm>
          </p:grpSpPr>
          <p:sp>
            <p:nvSpPr>
              <p:cNvPr id="113" name="타원 30">
                <a:extLst>
                  <a:ext uri="{FF2B5EF4-FFF2-40B4-BE49-F238E27FC236}">
                    <a16:creationId xmlns:a16="http://schemas.microsoft.com/office/drawing/2014/main" id="{7C02068D-1ED1-CBEC-0C6E-D8E449D9FC0A}"/>
                  </a:ext>
                </a:extLst>
              </p:cNvPr>
              <p:cNvSpPr/>
              <p:nvPr/>
            </p:nvSpPr>
            <p:spPr>
              <a:xfrm>
                <a:off x="7457823" y="4624410"/>
                <a:ext cx="982246" cy="98224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CB2D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14" name="그룹 31">
                <a:extLst>
                  <a:ext uri="{FF2B5EF4-FFF2-40B4-BE49-F238E27FC236}">
                    <a16:creationId xmlns:a16="http://schemas.microsoft.com/office/drawing/2014/main" id="{CBB152E2-F052-6798-1A32-BA5916239D4F}"/>
                  </a:ext>
                </a:extLst>
              </p:cNvPr>
              <p:cNvGrpSpPr/>
              <p:nvPr/>
            </p:nvGrpSpPr>
            <p:grpSpPr>
              <a:xfrm>
                <a:off x="7575174" y="4666348"/>
                <a:ext cx="753685" cy="940806"/>
                <a:chOff x="7575174" y="4666348"/>
                <a:chExt cx="753685" cy="940806"/>
              </a:xfrm>
            </p:grpSpPr>
            <p:sp>
              <p:nvSpPr>
                <p:cNvPr id="115" name="자유형: 도형 32">
                  <a:extLst>
                    <a:ext uri="{FF2B5EF4-FFF2-40B4-BE49-F238E27FC236}">
                      <a16:creationId xmlns:a16="http://schemas.microsoft.com/office/drawing/2014/main" id="{02A8B090-CA30-CA46-E08F-788F13BA55C5}"/>
                    </a:ext>
                  </a:extLst>
                </p:cNvPr>
                <p:cNvSpPr/>
                <p:nvPr/>
              </p:nvSpPr>
              <p:spPr>
                <a:xfrm>
                  <a:off x="7575174" y="5252932"/>
                  <a:ext cx="753685" cy="353724"/>
                </a:xfrm>
                <a:custGeom>
                  <a:avLst/>
                  <a:gdLst>
                    <a:gd name="connsiteX0" fmla="*/ 254094 w 753685"/>
                    <a:gd name="connsiteY0" fmla="*/ 0 h 353724"/>
                    <a:gd name="connsiteX1" fmla="*/ 370083 w 753685"/>
                    <a:gd name="connsiteY1" fmla="*/ 52038 h 353724"/>
                    <a:gd name="connsiteX2" fmla="*/ 491038 w 753685"/>
                    <a:gd name="connsiteY2" fmla="*/ 33 h 353724"/>
                    <a:gd name="connsiteX3" fmla="*/ 633223 w 753685"/>
                    <a:gd name="connsiteY3" fmla="*/ 45493 h 353724"/>
                    <a:gd name="connsiteX4" fmla="*/ 739266 w 753685"/>
                    <a:gd name="connsiteY4" fmla="*/ 162707 h 353724"/>
                    <a:gd name="connsiteX5" fmla="*/ 741221 w 753685"/>
                    <a:gd name="connsiteY5" fmla="*/ 174445 h 353724"/>
                    <a:gd name="connsiteX6" fmla="*/ 753685 w 753685"/>
                    <a:gd name="connsiteY6" fmla="*/ 174334 h 353724"/>
                    <a:gd name="connsiteX7" fmla="*/ 378402 w 753685"/>
                    <a:gd name="connsiteY7" fmla="*/ 353705 h 353724"/>
                    <a:gd name="connsiteX8" fmla="*/ 78472 w 753685"/>
                    <a:gd name="connsiteY8" fmla="*/ 254896 h 353724"/>
                    <a:gd name="connsiteX9" fmla="*/ 8157 w 753685"/>
                    <a:gd name="connsiteY9" fmla="*/ 188692 h 353724"/>
                    <a:gd name="connsiteX10" fmla="*/ 4387 w 753685"/>
                    <a:gd name="connsiteY10" fmla="*/ 188138 h 353724"/>
                    <a:gd name="connsiteX11" fmla="*/ 4317 w 753685"/>
                    <a:gd name="connsiteY11" fmla="*/ 185076 h 353724"/>
                    <a:gd name="connsiteX12" fmla="*/ 0 w 753685"/>
                    <a:gd name="connsiteY12" fmla="*/ 181012 h 353724"/>
                    <a:gd name="connsiteX13" fmla="*/ 4223 w 753685"/>
                    <a:gd name="connsiteY13" fmla="*/ 180975 h 353724"/>
                    <a:gd name="connsiteX14" fmla="*/ 4141 w 753685"/>
                    <a:gd name="connsiteY14" fmla="*/ 177410 h 353724"/>
                    <a:gd name="connsiteX15" fmla="*/ 51520 w 753685"/>
                    <a:gd name="connsiteY15" fmla="*/ 78928 h 353724"/>
                    <a:gd name="connsiteX16" fmla="*/ 115939 w 753685"/>
                    <a:gd name="connsiteY16" fmla="*/ 44445 h 353724"/>
                    <a:gd name="connsiteX17" fmla="*/ 254094 w 753685"/>
                    <a:gd name="connsiteY17" fmla="*/ 0 h 35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53685" h="353724">
                      <a:moveTo>
                        <a:pt x="254094" y="0"/>
                      </a:moveTo>
                      <a:cubicBezTo>
                        <a:pt x="257077" y="-81"/>
                        <a:pt x="370083" y="52038"/>
                        <a:pt x="370083" y="52038"/>
                      </a:cubicBezTo>
                      <a:cubicBezTo>
                        <a:pt x="371260" y="50362"/>
                        <a:pt x="488716" y="581"/>
                        <a:pt x="491038" y="33"/>
                      </a:cubicBezTo>
                      <a:cubicBezTo>
                        <a:pt x="538433" y="15186"/>
                        <a:pt x="585425" y="31549"/>
                        <a:pt x="633223" y="45493"/>
                      </a:cubicBezTo>
                      <a:cubicBezTo>
                        <a:pt x="692451" y="62791"/>
                        <a:pt x="727063" y="102754"/>
                        <a:pt x="739266" y="162707"/>
                      </a:cubicBezTo>
                      <a:lnTo>
                        <a:pt x="741221" y="174445"/>
                      </a:lnTo>
                      <a:lnTo>
                        <a:pt x="753685" y="174334"/>
                      </a:lnTo>
                      <a:cubicBezTo>
                        <a:pt x="661311" y="286730"/>
                        <a:pt x="523881" y="352416"/>
                        <a:pt x="378402" y="353705"/>
                      </a:cubicBezTo>
                      <a:cubicBezTo>
                        <a:pt x="269293" y="354672"/>
                        <a:pt x="164069" y="319341"/>
                        <a:pt x="78472" y="254896"/>
                      </a:cubicBezTo>
                      <a:lnTo>
                        <a:pt x="8157" y="188692"/>
                      </a:lnTo>
                      <a:lnTo>
                        <a:pt x="4387" y="188138"/>
                      </a:lnTo>
                      <a:lnTo>
                        <a:pt x="4317" y="185076"/>
                      </a:lnTo>
                      <a:lnTo>
                        <a:pt x="0" y="181012"/>
                      </a:lnTo>
                      <a:lnTo>
                        <a:pt x="4223" y="180975"/>
                      </a:lnTo>
                      <a:lnTo>
                        <a:pt x="4141" y="177410"/>
                      </a:lnTo>
                      <a:cubicBezTo>
                        <a:pt x="8897" y="139300"/>
                        <a:pt x="22842" y="105624"/>
                        <a:pt x="51520" y="78928"/>
                      </a:cubicBezTo>
                      <a:cubicBezTo>
                        <a:pt x="70011" y="61727"/>
                        <a:pt x="91854" y="51587"/>
                        <a:pt x="115939" y="44445"/>
                      </a:cubicBezTo>
                      <a:cubicBezTo>
                        <a:pt x="156934" y="32274"/>
                        <a:pt x="248791" y="1838"/>
                        <a:pt x="254094" y="0"/>
                      </a:cubicBezTo>
                      <a:close/>
                    </a:path>
                  </a:pathLst>
                </a:custGeom>
                <a:solidFill>
                  <a:srgbClr val="9D9AC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raphic 57">
                  <a:extLst>
                    <a:ext uri="{FF2B5EF4-FFF2-40B4-BE49-F238E27FC236}">
                      <a16:creationId xmlns:a16="http://schemas.microsoft.com/office/drawing/2014/main" id="{30E4CCFD-79A0-E635-D609-D63B00AA6C6B}"/>
                    </a:ext>
                  </a:extLst>
                </p:cNvPr>
                <p:cNvSpPr/>
                <p:nvPr/>
              </p:nvSpPr>
              <p:spPr>
                <a:xfrm>
                  <a:off x="7730804" y="4808368"/>
                  <a:ext cx="431110" cy="462509"/>
                </a:xfrm>
                <a:custGeom>
                  <a:avLst/>
                  <a:gdLst>
                    <a:gd name="connsiteX0" fmla="*/ 510616 w 1702876"/>
                    <a:gd name="connsiteY0" fmla="*/ 1679990 h 1826902"/>
                    <a:gd name="connsiteX1" fmla="*/ 533476 w 1702876"/>
                    <a:gd name="connsiteY1" fmla="*/ 1547415 h 1826902"/>
                    <a:gd name="connsiteX2" fmla="*/ 526917 w 1702876"/>
                    <a:gd name="connsiteY2" fmla="*/ 1420825 h 1826902"/>
                    <a:gd name="connsiteX3" fmla="*/ 426308 w 1702876"/>
                    <a:gd name="connsiteY3" fmla="*/ 1340083 h 1826902"/>
                    <a:gd name="connsiteX4" fmla="*/ 198600 w 1702876"/>
                    <a:gd name="connsiteY4" fmla="*/ 973177 h 1826902"/>
                    <a:gd name="connsiteX5" fmla="*/ 181152 w 1702876"/>
                    <a:gd name="connsiteY5" fmla="*/ 945796 h 1826902"/>
                    <a:gd name="connsiteX6" fmla="*/ 63796 w 1702876"/>
                    <a:gd name="connsiteY6" fmla="*/ 829713 h 1826902"/>
                    <a:gd name="connsiteX7" fmla="*/ 6678 w 1702876"/>
                    <a:gd name="connsiteY7" fmla="*/ 567109 h 1826902"/>
                    <a:gd name="connsiteX8" fmla="*/ 109770 w 1702876"/>
                    <a:gd name="connsiteY8" fmla="*/ 464080 h 1826902"/>
                    <a:gd name="connsiteX9" fmla="*/ 132312 w 1702876"/>
                    <a:gd name="connsiteY9" fmla="*/ 491652 h 1826902"/>
                    <a:gd name="connsiteX10" fmla="*/ 239162 w 1702876"/>
                    <a:gd name="connsiteY10" fmla="*/ 696501 h 1826902"/>
                    <a:gd name="connsiteX11" fmla="*/ 259921 w 1702876"/>
                    <a:gd name="connsiteY11" fmla="*/ 486813 h 1826902"/>
                    <a:gd name="connsiteX12" fmla="*/ 459420 w 1702876"/>
                    <a:gd name="connsiteY12" fmla="*/ 31396 h 1826902"/>
                    <a:gd name="connsiteX13" fmla="*/ 495334 w 1702876"/>
                    <a:gd name="connsiteY13" fmla="*/ 3250 h 1826902"/>
                    <a:gd name="connsiteX14" fmla="*/ 487757 w 1702876"/>
                    <a:gd name="connsiteY14" fmla="*/ 48652 h 1826902"/>
                    <a:gd name="connsiteX15" fmla="*/ 428282 w 1702876"/>
                    <a:gd name="connsiteY15" fmla="*/ 313866 h 1826902"/>
                    <a:gd name="connsiteX16" fmla="*/ 619695 w 1702876"/>
                    <a:gd name="connsiteY16" fmla="*/ 182246 h 1826902"/>
                    <a:gd name="connsiteX17" fmla="*/ 803211 w 1702876"/>
                    <a:gd name="connsiteY17" fmla="*/ 21335 h 1826902"/>
                    <a:gd name="connsiteX18" fmla="*/ 815947 w 1702876"/>
                    <a:gd name="connsiteY18" fmla="*/ 7135 h 1826902"/>
                    <a:gd name="connsiteX19" fmla="*/ 832694 w 1702876"/>
                    <a:gd name="connsiteY19" fmla="*/ 1086 h 1826902"/>
                    <a:gd name="connsiteX20" fmla="*/ 835305 w 1702876"/>
                    <a:gd name="connsiteY20" fmla="*/ 20698 h 1826902"/>
                    <a:gd name="connsiteX21" fmla="*/ 816966 w 1702876"/>
                    <a:gd name="connsiteY21" fmla="*/ 54065 h 1826902"/>
                    <a:gd name="connsiteX22" fmla="*/ 737688 w 1702876"/>
                    <a:gd name="connsiteY22" fmla="*/ 271521 h 1826902"/>
                    <a:gd name="connsiteX23" fmla="*/ 706614 w 1702876"/>
                    <a:gd name="connsiteY23" fmla="*/ 360542 h 1826902"/>
                    <a:gd name="connsiteX24" fmla="*/ 953744 w 1702876"/>
                    <a:gd name="connsiteY24" fmla="*/ 232678 h 1826902"/>
                    <a:gd name="connsiteX25" fmla="*/ 1212208 w 1702876"/>
                    <a:gd name="connsiteY25" fmla="*/ 53683 h 1826902"/>
                    <a:gd name="connsiteX26" fmla="*/ 1252325 w 1702876"/>
                    <a:gd name="connsiteY26" fmla="*/ 53046 h 1826902"/>
                    <a:gd name="connsiteX27" fmla="*/ 1418394 w 1702876"/>
                    <a:gd name="connsiteY27" fmla="*/ 288587 h 1826902"/>
                    <a:gd name="connsiteX28" fmla="*/ 1535368 w 1702876"/>
                    <a:gd name="connsiteY28" fmla="*/ 667591 h 1826902"/>
                    <a:gd name="connsiteX29" fmla="*/ 1542691 w 1702876"/>
                    <a:gd name="connsiteY29" fmla="*/ 688414 h 1826902"/>
                    <a:gd name="connsiteX30" fmla="*/ 1579942 w 1702876"/>
                    <a:gd name="connsiteY30" fmla="*/ 608626 h 1826902"/>
                    <a:gd name="connsiteX31" fmla="*/ 1620632 w 1702876"/>
                    <a:gd name="connsiteY31" fmla="*/ 501713 h 1826902"/>
                    <a:gd name="connsiteX32" fmla="*/ 1637697 w 1702876"/>
                    <a:gd name="connsiteY32" fmla="*/ 477006 h 1826902"/>
                    <a:gd name="connsiteX33" fmla="*/ 1698063 w 1702876"/>
                    <a:gd name="connsiteY33" fmla="*/ 672749 h 1826902"/>
                    <a:gd name="connsiteX34" fmla="*/ 1577395 w 1702876"/>
                    <a:gd name="connsiteY34" fmla="*/ 909181 h 1826902"/>
                    <a:gd name="connsiteX35" fmla="*/ 1512445 w 1702876"/>
                    <a:gd name="connsiteY35" fmla="*/ 947069 h 1826902"/>
                    <a:gd name="connsiteX36" fmla="*/ 1489712 w 1702876"/>
                    <a:gd name="connsiteY36" fmla="*/ 972094 h 1826902"/>
                    <a:gd name="connsiteX37" fmla="*/ 1432848 w 1702876"/>
                    <a:gd name="connsiteY37" fmla="*/ 1146633 h 1826902"/>
                    <a:gd name="connsiteX38" fmla="*/ 1270536 w 1702876"/>
                    <a:gd name="connsiteY38" fmla="*/ 1334097 h 1826902"/>
                    <a:gd name="connsiteX39" fmla="*/ 1220422 w 1702876"/>
                    <a:gd name="connsiteY39" fmla="*/ 1372622 h 1826902"/>
                    <a:gd name="connsiteX40" fmla="*/ 1165088 w 1702876"/>
                    <a:gd name="connsiteY40" fmla="*/ 1486985 h 1826902"/>
                    <a:gd name="connsiteX41" fmla="*/ 1201702 w 1702876"/>
                    <a:gd name="connsiteY41" fmla="*/ 1704697 h 1826902"/>
                    <a:gd name="connsiteX42" fmla="*/ 1182599 w 1702876"/>
                    <a:gd name="connsiteY42" fmla="*/ 1729531 h 1826902"/>
                    <a:gd name="connsiteX43" fmla="*/ 900064 w 1702876"/>
                    <a:gd name="connsiteY43" fmla="*/ 1823709 h 1826902"/>
                    <a:gd name="connsiteX44" fmla="*/ 836005 w 1702876"/>
                    <a:gd name="connsiteY44" fmla="*/ 1823709 h 1826902"/>
                    <a:gd name="connsiteX45" fmla="*/ 534240 w 1702876"/>
                    <a:gd name="connsiteY45" fmla="*/ 1709727 h 1826902"/>
                    <a:gd name="connsiteX46" fmla="*/ 510616 w 1702876"/>
                    <a:gd name="connsiteY46" fmla="*/ 1679990 h 182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702876" h="1826902">
                      <a:moveTo>
                        <a:pt x="510616" y="1679990"/>
                      </a:moveTo>
                      <a:cubicBezTo>
                        <a:pt x="532648" y="1638345"/>
                        <a:pt x="531375" y="1591925"/>
                        <a:pt x="533476" y="1547415"/>
                      </a:cubicBezTo>
                      <a:cubicBezTo>
                        <a:pt x="535514" y="1505070"/>
                        <a:pt x="551560" y="1455911"/>
                        <a:pt x="526917" y="1420825"/>
                      </a:cubicBezTo>
                      <a:cubicBezTo>
                        <a:pt x="503102" y="1386949"/>
                        <a:pt x="462476" y="1363580"/>
                        <a:pt x="426308" y="1340083"/>
                      </a:cubicBezTo>
                      <a:cubicBezTo>
                        <a:pt x="292587" y="1253100"/>
                        <a:pt x="231966" y="1121671"/>
                        <a:pt x="198600" y="973177"/>
                      </a:cubicBezTo>
                      <a:cubicBezTo>
                        <a:pt x="195861" y="961015"/>
                        <a:pt x="193888" y="950826"/>
                        <a:pt x="181152" y="945796"/>
                      </a:cubicBezTo>
                      <a:cubicBezTo>
                        <a:pt x="125563" y="923764"/>
                        <a:pt x="93087" y="878171"/>
                        <a:pt x="63796" y="829713"/>
                      </a:cubicBezTo>
                      <a:cubicBezTo>
                        <a:pt x="14828" y="748779"/>
                        <a:pt x="-13763" y="663516"/>
                        <a:pt x="6678" y="567109"/>
                      </a:cubicBezTo>
                      <a:cubicBezTo>
                        <a:pt x="19349" y="507380"/>
                        <a:pt x="58766" y="466500"/>
                        <a:pt x="109770" y="464080"/>
                      </a:cubicBezTo>
                      <a:cubicBezTo>
                        <a:pt x="126199" y="465990"/>
                        <a:pt x="127027" y="480827"/>
                        <a:pt x="132312" y="491652"/>
                      </a:cubicBezTo>
                      <a:cubicBezTo>
                        <a:pt x="165106" y="559341"/>
                        <a:pt x="197836" y="627093"/>
                        <a:pt x="239162" y="696501"/>
                      </a:cubicBezTo>
                      <a:cubicBezTo>
                        <a:pt x="242027" y="623081"/>
                        <a:pt x="247949" y="554565"/>
                        <a:pt x="259921" y="486813"/>
                      </a:cubicBezTo>
                      <a:cubicBezTo>
                        <a:pt x="289531" y="318897"/>
                        <a:pt x="354990" y="166518"/>
                        <a:pt x="459420" y="31396"/>
                      </a:cubicBezTo>
                      <a:cubicBezTo>
                        <a:pt x="468972" y="19042"/>
                        <a:pt x="479670" y="-6110"/>
                        <a:pt x="495334" y="3250"/>
                      </a:cubicBezTo>
                      <a:cubicBezTo>
                        <a:pt x="510616" y="12420"/>
                        <a:pt x="493678" y="33879"/>
                        <a:pt x="487757" y="48652"/>
                      </a:cubicBezTo>
                      <a:cubicBezTo>
                        <a:pt x="453562" y="133661"/>
                        <a:pt x="428728" y="220643"/>
                        <a:pt x="428282" y="313866"/>
                      </a:cubicBezTo>
                      <a:cubicBezTo>
                        <a:pt x="488011" y="262734"/>
                        <a:pt x="554935" y="224082"/>
                        <a:pt x="619695" y="182246"/>
                      </a:cubicBezTo>
                      <a:cubicBezTo>
                        <a:pt x="688848" y="137609"/>
                        <a:pt x="747367" y="81064"/>
                        <a:pt x="803211" y="21335"/>
                      </a:cubicBezTo>
                      <a:cubicBezTo>
                        <a:pt x="807542" y="16686"/>
                        <a:pt x="811044" y="11210"/>
                        <a:pt x="815947" y="7135"/>
                      </a:cubicBezTo>
                      <a:cubicBezTo>
                        <a:pt x="820786" y="3123"/>
                        <a:pt x="826199" y="-2353"/>
                        <a:pt x="832694" y="1086"/>
                      </a:cubicBezTo>
                      <a:cubicBezTo>
                        <a:pt x="841418" y="5734"/>
                        <a:pt x="837852" y="13948"/>
                        <a:pt x="835305" y="20698"/>
                      </a:cubicBezTo>
                      <a:cubicBezTo>
                        <a:pt x="830784" y="32606"/>
                        <a:pt x="823334" y="43112"/>
                        <a:pt x="816966" y="54065"/>
                      </a:cubicBezTo>
                      <a:cubicBezTo>
                        <a:pt x="777423" y="121817"/>
                        <a:pt x="760230" y="197656"/>
                        <a:pt x="737688" y="271521"/>
                      </a:cubicBezTo>
                      <a:cubicBezTo>
                        <a:pt x="729028" y="299921"/>
                        <a:pt x="720686" y="328321"/>
                        <a:pt x="706614" y="360542"/>
                      </a:cubicBezTo>
                      <a:cubicBezTo>
                        <a:pt x="791623" y="316541"/>
                        <a:pt x="875103" y="279417"/>
                        <a:pt x="953744" y="232678"/>
                      </a:cubicBezTo>
                      <a:cubicBezTo>
                        <a:pt x="1044038" y="178999"/>
                        <a:pt x="1132867" y="123154"/>
                        <a:pt x="1212208" y="53683"/>
                      </a:cubicBezTo>
                      <a:cubicBezTo>
                        <a:pt x="1225581" y="41966"/>
                        <a:pt x="1239462" y="34452"/>
                        <a:pt x="1252325" y="53046"/>
                      </a:cubicBezTo>
                      <a:cubicBezTo>
                        <a:pt x="1307023" y="131941"/>
                        <a:pt x="1379870" y="197656"/>
                        <a:pt x="1418394" y="288587"/>
                      </a:cubicBezTo>
                      <a:cubicBezTo>
                        <a:pt x="1470291" y="411101"/>
                        <a:pt x="1507605" y="537818"/>
                        <a:pt x="1535368" y="667591"/>
                      </a:cubicBezTo>
                      <a:cubicBezTo>
                        <a:pt x="1536706" y="673704"/>
                        <a:pt x="1536578" y="680327"/>
                        <a:pt x="1542691" y="688414"/>
                      </a:cubicBezTo>
                      <a:cubicBezTo>
                        <a:pt x="1560075" y="663198"/>
                        <a:pt x="1568544" y="635053"/>
                        <a:pt x="1579942" y="608626"/>
                      </a:cubicBezTo>
                      <a:cubicBezTo>
                        <a:pt x="1595033" y="573668"/>
                        <a:pt x="1609807" y="538391"/>
                        <a:pt x="1620632" y="501713"/>
                      </a:cubicBezTo>
                      <a:cubicBezTo>
                        <a:pt x="1623561" y="491780"/>
                        <a:pt x="1625026" y="480445"/>
                        <a:pt x="1637697" y="477006"/>
                      </a:cubicBezTo>
                      <a:cubicBezTo>
                        <a:pt x="1705131" y="527566"/>
                        <a:pt x="1709334" y="600858"/>
                        <a:pt x="1698063" y="672749"/>
                      </a:cubicBezTo>
                      <a:cubicBezTo>
                        <a:pt x="1683863" y="762980"/>
                        <a:pt x="1642282" y="842767"/>
                        <a:pt x="1577395" y="909181"/>
                      </a:cubicBezTo>
                      <a:cubicBezTo>
                        <a:pt x="1558993" y="927966"/>
                        <a:pt x="1537279" y="941084"/>
                        <a:pt x="1512445" y="947069"/>
                      </a:cubicBezTo>
                      <a:cubicBezTo>
                        <a:pt x="1497099" y="950763"/>
                        <a:pt x="1493087" y="957831"/>
                        <a:pt x="1489712" y="972094"/>
                      </a:cubicBezTo>
                      <a:cubicBezTo>
                        <a:pt x="1475639" y="1031759"/>
                        <a:pt x="1455072" y="1089451"/>
                        <a:pt x="1432848" y="1146633"/>
                      </a:cubicBezTo>
                      <a:cubicBezTo>
                        <a:pt x="1400883" y="1228712"/>
                        <a:pt x="1333321" y="1279208"/>
                        <a:pt x="1270536" y="1334097"/>
                      </a:cubicBezTo>
                      <a:cubicBezTo>
                        <a:pt x="1254617" y="1347979"/>
                        <a:pt x="1238953" y="1363516"/>
                        <a:pt x="1220422" y="1372622"/>
                      </a:cubicBezTo>
                      <a:cubicBezTo>
                        <a:pt x="1171009" y="1396947"/>
                        <a:pt x="1161140" y="1435789"/>
                        <a:pt x="1165088" y="1486985"/>
                      </a:cubicBezTo>
                      <a:cubicBezTo>
                        <a:pt x="1170054" y="1551936"/>
                        <a:pt x="1176931" y="1642485"/>
                        <a:pt x="1201702" y="1704697"/>
                      </a:cubicBezTo>
                      <a:cubicBezTo>
                        <a:pt x="1205076" y="1720425"/>
                        <a:pt x="1192150" y="1724564"/>
                        <a:pt x="1182599" y="1729531"/>
                      </a:cubicBezTo>
                      <a:cubicBezTo>
                        <a:pt x="1118667" y="1762643"/>
                        <a:pt x="929674" y="1814476"/>
                        <a:pt x="900064" y="1823709"/>
                      </a:cubicBezTo>
                      <a:cubicBezTo>
                        <a:pt x="882744" y="1832496"/>
                        <a:pt x="853962" y="1819952"/>
                        <a:pt x="836005" y="1823709"/>
                      </a:cubicBezTo>
                      <a:cubicBezTo>
                        <a:pt x="731130" y="1797092"/>
                        <a:pt x="628036" y="1765572"/>
                        <a:pt x="534240" y="1709727"/>
                      </a:cubicBezTo>
                      <a:cubicBezTo>
                        <a:pt x="523288" y="1703232"/>
                        <a:pt x="508388" y="1697820"/>
                        <a:pt x="510616" y="1679990"/>
                      </a:cubicBezTo>
                      <a:close/>
                    </a:path>
                  </a:pathLst>
                </a:custGeom>
                <a:solidFill>
                  <a:srgbClr val="F6D9B5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raphic 57">
                  <a:extLst>
                    <a:ext uri="{FF2B5EF4-FFF2-40B4-BE49-F238E27FC236}">
                      <a16:creationId xmlns:a16="http://schemas.microsoft.com/office/drawing/2014/main" id="{1C4DAFF1-33C1-3C2B-920A-FE063A79C61F}"/>
                    </a:ext>
                  </a:extLst>
                </p:cNvPr>
                <p:cNvSpPr/>
                <p:nvPr/>
              </p:nvSpPr>
              <p:spPr>
                <a:xfrm>
                  <a:off x="7740841" y="4666348"/>
                  <a:ext cx="412626" cy="324863"/>
                </a:xfrm>
                <a:custGeom>
                  <a:avLst/>
                  <a:gdLst>
                    <a:gd name="connsiteX0" fmla="*/ 1598115 w 1629865"/>
                    <a:gd name="connsiteY0" fmla="*/ 1037982 h 1283201"/>
                    <a:gd name="connsiteX1" fmla="*/ 1499608 w 1629865"/>
                    <a:gd name="connsiteY1" fmla="*/ 1275306 h 1283201"/>
                    <a:gd name="connsiteX2" fmla="*/ 1444527 w 1629865"/>
                    <a:gd name="connsiteY2" fmla="*/ 1059759 h 1283201"/>
                    <a:gd name="connsiteX3" fmla="*/ 1333538 w 1629865"/>
                    <a:gd name="connsiteY3" fmla="*/ 783656 h 1283201"/>
                    <a:gd name="connsiteX4" fmla="*/ 1203764 w 1629865"/>
                    <a:gd name="connsiteY4" fmla="*/ 615358 h 1283201"/>
                    <a:gd name="connsiteX5" fmla="*/ 1181605 w 1629865"/>
                    <a:gd name="connsiteY5" fmla="*/ 618542 h 1283201"/>
                    <a:gd name="connsiteX6" fmla="*/ 660537 w 1629865"/>
                    <a:gd name="connsiteY6" fmla="*/ 932597 h 1283201"/>
                    <a:gd name="connsiteX7" fmla="*/ 653851 w 1629865"/>
                    <a:gd name="connsiteY7" fmla="*/ 932660 h 1283201"/>
                    <a:gd name="connsiteX8" fmla="*/ 793048 w 1629865"/>
                    <a:gd name="connsiteY8" fmla="*/ 565372 h 1283201"/>
                    <a:gd name="connsiteX9" fmla="*/ 380741 w 1629865"/>
                    <a:gd name="connsiteY9" fmla="*/ 888023 h 1283201"/>
                    <a:gd name="connsiteX10" fmla="*/ 454861 w 1629865"/>
                    <a:gd name="connsiteY10" fmla="*/ 565817 h 1283201"/>
                    <a:gd name="connsiteX11" fmla="*/ 209259 w 1629865"/>
                    <a:gd name="connsiteY11" fmla="*/ 1283201 h 1283201"/>
                    <a:gd name="connsiteX12" fmla="*/ 70062 w 1629865"/>
                    <a:gd name="connsiteY12" fmla="*/ 1024992 h 1283201"/>
                    <a:gd name="connsiteX13" fmla="*/ 23705 w 1629865"/>
                    <a:gd name="connsiteY13" fmla="*/ 883502 h 1283201"/>
                    <a:gd name="connsiteX14" fmla="*/ 20966 w 1629865"/>
                    <a:gd name="connsiteY14" fmla="*/ 619688 h 1283201"/>
                    <a:gd name="connsiteX15" fmla="*/ 749302 w 1629865"/>
                    <a:gd name="connsiteY15" fmla="*/ 7817 h 1283201"/>
                    <a:gd name="connsiteX16" fmla="*/ 1112643 w 1629865"/>
                    <a:gd name="connsiteY16" fmla="*/ 40993 h 1283201"/>
                    <a:gd name="connsiteX17" fmla="*/ 1320484 w 1629865"/>
                    <a:gd name="connsiteY17" fmla="*/ 234889 h 1283201"/>
                    <a:gd name="connsiteX18" fmla="*/ 1339141 w 1629865"/>
                    <a:gd name="connsiteY18" fmla="*/ 254565 h 1283201"/>
                    <a:gd name="connsiteX19" fmla="*/ 1475410 w 1629865"/>
                    <a:gd name="connsiteY19" fmla="*/ 364153 h 1283201"/>
                    <a:gd name="connsiteX20" fmla="*/ 1604865 w 1629865"/>
                    <a:gd name="connsiteY20" fmla="*/ 1003915 h 1283201"/>
                    <a:gd name="connsiteX21" fmla="*/ 1598115 w 1629865"/>
                    <a:gd name="connsiteY21" fmla="*/ 1037982 h 128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29865" h="1283201">
                      <a:moveTo>
                        <a:pt x="1598115" y="1037982"/>
                      </a:moveTo>
                      <a:cubicBezTo>
                        <a:pt x="1572326" y="1118278"/>
                        <a:pt x="1542462" y="1196856"/>
                        <a:pt x="1499608" y="1275306"/>
                      </a:cubicBezTo>
                      <a:cubicBezTo>
                        <a:pt x="1480504" y="1199912"/>
                        <a:pt x="1464139" y="1129422"/>
                        <a:pt x="1444527" y="1059759"/>
                      </a:cubicBezTo>
                      <a:cubicBezTo>
                        <a:pt x="1417592" y="963862"/>
                        <a:pt x="1383715" y="870639"/>
                        <a:pt x="1333538" y="783656"/>
                      </a:cubicBezTo>
                      <a:cubicBezTo>
                        <a:pt x="1297688" y="721508"/>
                        <a:pt x="1239423" y="677316"/>
                        <a:pt x="1203764" y="615358"/>
                      </a:cubicBezTo>
                      <a:cubicBezTo>
                        <a:pt x="1195041" y="600203"/>
                        <a:pt x="1187845" y="613257"/>
                        <a:pt x="1181605" y="618542"/>
                      </a:cubicBezTo>
                      <a:cubicBezTo>
                        <a:pt x="1024960" y="751499"/>
                        <a:pt x="845518" y="846696"/>
                        <a:pt x="660537" y="932597"/>
                      </a:cubicBezTo>
                      <a:cubicBezTo>
                        <a:pt x="658945" y="933297"/>
                        <a:pt x="656780" y="932660"/>
                        <a:pt x="653851" y="932660"/>
                      </a:cubicBezTo>
                      <a:cubicBezTo>
                        <a:pt x="705939" y="812629"/>
                        <a:pt x="717146" y="677698"/>
                        <a:pt x="793048" y="565372"/>
                      </a:cubicBezTo>
                      <a:cubicBezTo>
                        <a:pt x="682569" y="708008"/>
                        <a:pt x="520257" y="782701"/>
                        <a:pt x="380741" y="888023"/>
                      </a:cubicBezTo>
                      <a:cubicBezTo>
                        <a:pt x="377812" y="774550"/>
                        <a:pt x="412070" y="669356"/>
                        <a:pt x="454861" y="565817"/>
                      </a:cubicBezTo>
                      <a:cubicBezTo>
                        <a:pt x="281214" y="770348"/>
                        <a:pt x="209768" y="1010091"/>
                        <a:pt x="209259" y="1283201"/>
                      </a:cubicBezTo>
                      <a:cubicBezTo>
                        <a:pt x="148894" y="1198511"/>
                        <a:pt x="112470" y="1110128"/>
                        <a:pt x="70062" y="1024992"/>
                      </a:cubicBezTo>
                      <a:cubicBezTo>
                        <a:pt x="54779" y="977743"/>
                        <a:pt x="41407" y="929795"/>
                        <a:pt x="23705" y="883502"/>
                      </a:cubicBezTo>
                      <a:cubicBezTo>
                        <a:pt x="-9981" y="795437"/>
                        <a:pt x="-4886" y="708836"/>
                        <a:pt x="20966" y="619688"/>
                      </a:cubicBezTo>
                      <a:cubicBezTo>
                        <a:pt x="119602" y="279972"/>
                        <a:pt x="396596" y="46724"/>
                        <a:pt x="749302" y="7817"/>
                      </a:cubicBezTo>
                      <a:cubicBezTo>
                        <a:pt x="872899" y="-5810"/>
                        <a:pt x="994777" y="-5555"/>
                        <a:pt x="1112643" y="40993"/>
                      </a:cubicBezTo>
                      <a:cubicBezTo>
                        <a:pt x="1207331" y="78371"/>
                        <a:pt x="1279795" y="139692"/>
                        <a:pt x="1320484" y="234889"/>
                      </a:cubicBezTo>
                      <a:cubicBezTo>
                        <a:pt x="1324369" y="243931"/>
                        <a:pt x="1328508" y="251445"/>
                        <a:pt x="1339141" y="254565"/>
                      </a:cubicBezTo>
                      <a:cubicBezTo>
                        <a:pt x="1399571" y="272331"/>
                        <a:pt x="1440005" y="316204"/>
                        <a:pt x="1475410" y="364153"/>
                      </a:cubicBezTo>
                      <a:cubicBezTo>
                        <a:pt x="1617791" y="557030"/>
                        <a:pt x="1663766" y="770029"/>
                        <a:pt x="1604865" y="1003915"/>
                      </a:cubicBezTo>
                      <a:cubicBezTo>
                        <a:pt x="1602063" y="1015058"/>
                        <a:pt x="1600344" y="1026584"/>
                        <a:pt x="1598115" y="1037982"/>
                      </a:cubicBezTo>
                      <a:close/>
                    </a:path>
                  </a:pathLst>
                </a:custGeom>
                <a:solidFill>
                  <a:srgbClr val="828889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raphic 57">
                  <a:extLst>
                    <a:ext uri="{FF2B5EF4-FFF2-40B4-BE49-F238E27FC236}">
                      <a16:creationId xmlns:a16="http://schemas.microsoft.com/office/drawing/2014/main" id="{3EC3C8AB-5DDB-E4E5-9FC7-4F5F1A7BA530}"/>
                    </a:ext>
                  </a:extLst>
                </p:cNvPr>
                <p:cNvSpPr/>
                <p:nvPr/>
              </p:nvSpPr>
              <p:spPr>
                <a:xfrm>
                  <a:off x="7896816" y="5270001"/>
                  <a:ext cx="98945" cy="337153"/>
                </a:xfrm>
                <a:custGeom>
                  <a:avLst/>
                  <a:gdLst>
                    <a:gd name="connsiteX0" fmla="*/ 0 w 448157"/>
                    <a:gd name="connsiteY0" fmla="*/ 681998 h 682443"/>
                    <a:gd name="connsiteX1" fmla="*/ 104175 w 448157"/>
                    <a:gd name="connsiteY1" fmla="*/ 341262 h 682443"/>
                    <a:gd name="connsiteX2" fmla="*/ 131811 w 448157"/>
                    <a:gd name="connsiteY2" fmla="*/ 282361 h 682443"/>
                    <a:gd name="connsiteX3" fmla="*/ 100609 w 448157"/>
                    <a:gd name="connsiteY3" fmla="*/ 202192 h 682443"/>
                    <a:gd name="connsiteX4" fmla="*/ 81888 w 448157"/>
                    <a:gd name="connsiteY4" fmla="*/ 158956 h 682443"/>
                    <a:gd name="connsiteX5" fmla="*/ 208923 w 448157"/>
                    <a:gd name="connsiteY5" fmla="*/ 209 h 682443"/>
                    <a:gd name="connsiteX6" fmla="*/ 249040 w 448157"/>
                    <a:gd name="connsiteY6" fmla="*/ 2947 h 682443"/>
                    <a:gd name="connsiteX7" fmla="*/ 379259 w 448157"/>
                    <a:gd name="connsiteY7" fmla="*/ 161885 h 682443"/>
                    <a:gd name="connsiteX8" fmla="*/ 324561 w 448157"/>
                    <a:gd name="connsiteY8" fmla="*/ 264978 h 682443"/>
                    <a:gd name="connsiteX9" fmla="*/ 320867 w 448157"/>
                    <a:gd name="connsiteY9" fmla="*/ 280706 h 682443"/>
                    <a:gd name="connsiteX10" fmla="*/ 448158 w 448157"/>
                    <a:gd name="connsiteY10" fmla="*/ 682443 h 682443"/>
                    <a:gd name="connsiteX11" fmla="*/ 0 w 448157"/>
                    <a:gd name="connsiteY11" fmla="*/ 681998 h 682443"/>
                    <a:gd name="connsiteX0" fmla="*/ 0 w 553262"/>
                    <a:gd name="connsiteY0" fmla="*/ 1293530 h 1293530"/>
                    <a:gd name="connsiteX1" fmla="*/ 209280 w 553262"/>
                    <a:gd name="connsiteY1" fmla="*/ 341262 h 1293530"/>
                    <a:gd name="connsiteX2" fmla="*/ 236916 w 553262"/>
                    <a:gd name="connsiteY2" fmla="*/ 282361 h 1293530"/>
                    <a:gd name="connsiteX3" fmla="*/ 205714 w 553262"/>
                    <a:gd name="connsiteY3" fmla="*/ 202192 h 1293530"/>
                    <a:gd name="connsiteX4" fmla="*/ 186993 w 553262"/>
                    <a:gd name="connsiteY4" fmla="*/ 158956 h 1293530"/>
                    <a:gd name="connsiteX5" fmla="*/ 314028 w 553262"/>
                    <a:gd name="connsiteY5" fmla="*/ 209 h 1293530"/>
                    <a:gd name="connsiteX6" fmla="*/ 354145 w 553262"/>
                    <a:gd name="connsiteY6" fmla="*/ 2947 h 1293530"/>
                    <a:gd name="connsiteX7" fmla="*/ 484364 w 553262"/>
                    <a:gd name="connsiteY7" fmla="*/ 161885 h 1293530"/>
                    <a:gd name="connsiteX8" fmla="*/ 429666 w 553262"/>
                    <a:gd name="connsiteY8" fmla="*/ 264978 h 1293530"/>
                    <a:gd name="connsiteX9" fmla="*/ 425972 w 553262"/>
                    <a:gd name="connsiteY9" fmla="*/ 280706 h 1293530"/>
                    <a:gd name="connsiteX10" fmla="*/ 553263 w 553262"/>
                    <a:gd name="connsiteY10" fmla="*/ 682443 h 1293530"/>
                    <a:gd name="connsiteX11" fmla="*/ 0 w 553262"/>
                    <a:gd name="connsiteY11" fmla="*/ 1293530 h 1293530"/>
                    <a:gd name="connsiteX0" fmla="*/ 0 w 639261"/>
                    <a:gd name="connsiteY0" fmla="*/ 1293530 h 1293976"/>
                    <a:gd name="connsiteX1" fmla="*/ 209280 w 639261"/>
                    <a:gd name="connsiteY1" fmla="*/ 341262 h 1293976"/>
                    <a:gd name="connsiteX2" fmla="*/ 236916 w 639261"/>
                    <a:gd name="connsiteY2" fmla="*/ 282361 h 1293976"/>
                    <a:gd name="connsiteX3" fmla="*/ 205714 w 639261"/>
                    <a:gd name="connsiteY3" fmla="*/ 202192 h 1293976"/>
                    <a:gd name="connsiteX4" fmla="*/ 186993 w 639261"/>
                    <a:gd name="connsiteY4" fmla="*/ 158956 h 1293976"/>
                    <a:gd name="connsiteX5" fmla="*/ 314028 w 639261"/>
                    <a:gd name="connsiteY5" fmla="*/ 209 h 1293976"/>
                    <a:gd name="connsiteX6" fmla="*/ 354145 w 639261"/>
                    <a:gd name="connsiteY6" fmla="*/ 2947 h 1293976"/>
                    <a:gd name="connsiteX7" fmla="*/ 484364 w 639261"/>
                    <a:gd name="connsiteY7" fmla="*/ 161885 h 1293976"/>
                    <a:gd name="connsiteX8" fmla="*/ 429666 w 639261"/>
                    <a:gd name="connsiteY8" fmla="*/ 264978 h 1293976"/>
                    <a:gd name="connsiteX9" fmla="*/ 425972 w 639261"/>
                    <a:gd name="connsiteY9" fmla="*/ 280706 h 1293976"/>
                    <a:gd name="connsiteX10" fmla="*/ 639261 w 639261"/>
                    <a:gd name="connsiteY10" fmla="*/ 1293976 h 1293976"/>
                    <a:gd name="connsiteX11" fmla="*/ 0 w 639261"/>
                    <a:gd name="connsiteY11" fmla="*/ 1293530 h 1293976"/>
                    <a:gd name="connsiteX0" fmla="*/ 0 w 562821"/>
                    <a:gd name="connsiteY0" fmla="*/ 1293530 h 1313086"/>
                    <a:gd name="connsiteX1" fmla="*/ 209280 w 562821"/>
                    <a:gd name="connsiteY1" fmla="*/ 341262 h 1313086"/>
                    <a:gd name="connsiteX2" fmla="*/ 236916 w 562821"/>
                    <a:gd name="connsiteY2" fmla="*/ 282361 h 1313086"/>
                    <a:gd name="connsiteX3" fmla="*/ 205714 w 562821"/>
                    <a:gd name="connsiteY3" fmla="*/ 202192 h 1313086"/>
                    <a:gd name="connsiteX4" fmla="*/ 186993 w 562821"/>
                    <a:gd name="connsiteY4" fmla="*/ 158956 h 1313086"/>
                    <a:gd name="connsiteX5" fmla="*/ 314028 w 562821"/>
                    <a:gd name="connsiteY5" fmla="*/ 209 h 1313086"/>
                    <a:gd name="connsiteX6" fmla="*/ 354145 w 562821"/>
                    <a:gd name="connsiteY6" fmla="*/ 2947 h 1313086"/>
                    <a:gd name="connsiteX7" fmla="*/ 484364 w 562821"/>
                    <a:gd name="connsiteY7" fmla="*/ 161885 h 1313086"/>
                    <a:gd name="connsiteX8" fmla="*/ 429666 w 562821"/>
                    <a:gd name="connsiteY8" fmla="*/ 264978 h 1313086"/>
                    <a:gd name="connsiteX9" fmla="*/ 425972 w 562821"/>
                    <a:gd name="connsiteY9" fmla="*/ 280706 h 1313086"/>
                    <a:gd name="connsiteX10" fmla="*/ 562821 w 562821"/>
                    <a:gd name="connsiteY10" fmla="*/ 1313086 h 1313086"/>
                    <a:gd name="connsiteX11" fmla="*/ 0 w 562821"/>
                    <a:gd name="connsiteY11" fmla="*/ 1293530 h 1313086"/>
                    <a:gd name="connsiteX0" fmla="*/ 0 w 429051"/>
                    <a:gd name="connsiteY0" fmla="*/ 1350860 h 1350860"/>
                    <a:gd name="connsiteX1" fmla="*/ 75510 w 429051"/>
                    <a:gd name="connsiteY1" fmla="*/ 341262 h 1350860"/>
                    <a:gd name="connsiteX2" fmla="*/ 103146 w 429051"/>
                    <a:gd name="connsiteY2" fmla="*/ 282361 h 1350860"/>
                    <a:gd name="connsiteX3" fmla="*/ 71944 w 429051"/>
                    <a:gd name="connsiteY3" fmla="*/ 202192 h 1350860"/>
                    <a:gd name="connsiteX4" fmla="*/ 53223 w 429051"/>
                    <a:gd name="connsiteY4" fmla="*/ 158956 h 1350860"/>
                    <a:gd name="connsiteX5" fmla="*/ 180258 w 429051"/>
                    <a:gd name="connsiteY5" fmla="*/ 209 h 1350860"/>
                    <a:gd name="connsiteX6" fmla="*/ 220375 w 429051"/>
                    <a:gd name="connsiteY6" fmla="*/ 2947 h 1350860"/>
                    <a:gd name="connsiteX7" fmla="*/ 350594 w 429051"/>
                    <a:gd name="connsiteY7" fmla="*/ 161885 h 1350860"/>
                    <a:gd name="connsiteX8" fmla="*/ 295896 w 429051"/>
                    <a:gd name="connsiteY8" fmla="*/ 264978 h 1350860"/>
                    <a:gd name="connsiteX9" fmla="*/ 292202 w 429051"/>
                    <a:gd name="connsiteY9" fmla="*/ 280706 h 1350860"/>
                    <a:gd name="connsiteX10" fmla="*/ 429051 w 429051"/>
                    <a:gd name="connsiteY10" fmla="*/ 1313086 h 1350860"/>
                    <a:gd name="connsiteX11" fmla="*/ 0 w 429051"/>
                    <a:gd name="connsiteY11" fmla="*/ 1350860 h 1350860"/>
                    <a:gd name="connsiteX0" fmla="*/ 0 w 362162"/>
                    <a:gd name="connsiteY0" fmla="*/ 1350860 h 1350860"/>
                    <a:gd name="connsiteX1" fmla="*/ 75510 w 362162"/>
                    <a:gd name="connsiteY1" fmla="*/ 341262 h 1350860"/>
                    <a:gd name="connsiteX2" fmla="*/ 103146 w 362162"/>
                    <a:gd name="connsiteY2" fmla="*/ 282361 h 1350860"/>
                    <a:gd name="connsiteX3" fmla="*/ 71944 w 362162"/>
                    <a:gd name="connsiteY3" fmla="*/ 202192 h 1350860"/>
                    <a:gd name="connsiteX4" fmla="*/ 53223 w 362162"/>
                    <a:gd name="connsiteY4" fmla="*/ 158956 h 1350860"/>
                    <a:gd name="connsiteX5" fmla="*/ 180258 w 362162"/>
                    <a:gd name="connsiteY5" fmla="*/ 209 h 1350860"/>
                    <a:gd name="connsiteX6" fmla="*/ 220375 w 362162"/>
                    <a:gd name="connsiteY6" fmla="*/ 2947 h 1350860"/>
                    <a:gd name="connsiteX7" fmla="*/ 350594 w 362162"/>
                    <a:gd name="connsiteY7" fmla="*/ 161885 h 1350860"/>
                    <a:gd name="connsiteX8" fmla="*/ 295896 w 362162"/>
                    <a:gd name="connsiteY8" fmla="*/ 264978 h 1350860"/>
                    <a:gd name="connsiteX9" fmla="*/ 292202 w 362162"/>
                    <a:gd name="connsiteY9" fmla="*/ 280706 h 1350860"/>
                    <a:gd name="connsiteX10" fmla="*/ 362162 w 362162"/>
                    <a:gd name="connsiteY10" fmla="*/ 1313086 h 1350860"/>
                    <a:gd name="connsiteX11" fmla="*/ 0 w 362162"/>
                    <a:gd name="connsiteY11" fmla="*/ 1350860 h 1350860"/>
                    <a:gd name="connsiteX0" fmla="*/ 0 w 390831"/>
                    <a:gd name="connsiteY0" fmla="*/ 1350860 h 1350860"/>
                    <a:gd name="connsiteX1" fmla="*/ 75510 w 390831"/>
                    <a:gd name="connsiteY1" fmla="*/ 341262 h 1350860"/>
                    <a:gd name="connsiteX2" fmla="*/ 103146 w 390831"/>
                    <a:gd name="connsiteY2" fmla="*/ 282361 h 1350860"/>
                    <a:gd name="connsiteX3" fmla="*/ 71944 w 390831"/>
                    <a:gd name="connsiteY3" fmla="*/ 202192 h 1350860"/>
                    <a:gd name="connsiteX4" fmla="*/ 53223 w 390831"/>
                    <a:gd name="connsiteY4" fmla="*/ 158956 h 1350860"/>
                    <a:gd name="connsiteX5" fmla="*/ 180258 w 390831"/>
                    <a:gd name="connsiteY5" fmla="*/ 209 h 1350860"/>
                    <a:gd name="connsiteX6" fmla="*/ 220375 w 390831"/>
                    <a:gd name="connsiteY6" fmla="*/ 2947 h 1350860"/>
                    <a:gd name="connsiteX7" fmla="*/ 350594 w 390831"/>
                    <a:gd name="connsiteY7" fmla="*/ 161885 h 1350860"/>
                    <a:gd name="connsiteX8" fmla="*/ 295896 w 390831"/>
                    <a:gd name="connsiteY8" fmla="*/ 264978 h 1350860"/>
                    <a:gd name="connsiteX9" fmla="*/ 292202 w 390831"/>
                    <a:gd name="connsiteY9" fmla="*/ 280706 h 1350860"/>
                    <a:gd name="connsiteX10" fmla="*/ 390831 w 390831"/>
                    <a:gd name="connsiteY10" fmla="*/ 1322641 h 1350860"/>
                    <a:gd name="connsiteX11" fmla="*/ 0 w 390831"/>
                    <a:gd name="connsiteY11" fmla="*/ 1350860 h 1350860"/>
                    <a:gd name="connsiteX0" fmla="*/ 0 w 390831"/>
                    <a:gd name="connsiteY0" fmla="*/ 1331750 h 1331750"/>
                    <a:gd name="connsiteX1" fmla="*/ 75510 w 390831"/>
                    <a:gd name="connsiteY1" fmla="*/ 341262 h 1331750"/>
                    <a:gd name="connsiteX2" fmla="*/ 103146 w 390831"/>
                    <a:gd name="connsiteY2" fmla="*/ 282361 h 1331750"/>
                    <a:gd name="connsiteX3" fmla="*/ 71944 w 390831"/>
                    <a:gd name="connsiteY3" fmla="*/ 202192 h 1331750"/>
                    <a:gd name="connsiteX4" fmla="*/ 53223 w 390831"/>
                    <a:gd name="connsiteY4" fmla="*/ 158956 h 1331750"/>
                    <a:gd name="connsiteX5" fmla="*/ 180258 w 390831"/>
                    <a:gd name="connsiteY5" fmla="*/ 209 h 1331750"/>
                    <a:gd name="connsiteX6" fmla="*/ 220375 w 390831"/>
                    <a:gd name="connsiteY6" fmla="*/ 2947 h 1331750"/>
                    <a:gd name="connsiteX7" fmla="*/ 350594 w 390831"/>
                    <a:gd name="connsiteY7" fmla="*/ 161885 h 1331750"/>
                    <a:gd name="connsiteX8" fmla="*/ 295896 w 390831"/>
                    <a:gd name="connsiteY8" fmla="*/ 264978 h 1331750"/>
                    <a:gd name="connsiteX9" fmla="*/ 292202 w 390831"/>
                    <a:gd name="connsiteY9" fmla="*/ 280706 h 1331750"/>
                    <a:gd name="connsiteX10" fmla="*/ 390831 w 390831"/>
                    <a:gd name="connsiteY10" fmla="*/ 1322641 h 1331750"/>
                    <a:gd name="connsiteX11" fmla="*/ 0 w 390831"/>
                    <a:gd name="connsiteY11" fmla="*/ 1331750 h 13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0831" h="1331750">
                      <a:moveTo>
                        <a:pt x="0" y="1331750"/>
                      </a:moveTo>
                      <a:cubicBezTo>
                        <a:pt x="10634" y="1269219"/>
                        <a:pt x="57999" y="398762"/>
                        <a:pt x="75510" y="341262"/>
                      </a:cubicBezTo>
                      <a:cubicBezTo>
                        <a:pt x="76720" y="337251"/>
                        <a:pt x="100535" y="284781"/>
                        <a:pt x="103146" y="282361"/>
                      </a:cubicBezTo>
                      <a:cubicBezTo>
                        <a:pt x="127025" y="261666"/>
                        <a:pt x="89838" y="239061"/>
                        <a:pt x="71944" y="202192"/>
                      </a:cubicBezTo>
                      <a:cubicBezTo>
                        <a:pt x="66468" y="190858"/>
                        <a:pt x="57935" y="170672"/>
                        <a:pt x="53223" y="158956"/>
                      </a:cubicBezTo>
                      <a:cubicBezTo>
                        <a:pt x="81878" y="123933"/>
                        <a:pt x="160328" y="24088"/>
                        <a:pt x="180258" y="209"/>
                      </a:cubicBezTo>
                      <a:cubicBezTo>
                        <a:pt x="205793" y="-1192"/>
                        <a:pt x="201017" y="4985"/>
                        <a:pt x="220375" y="2947"/>
                      </a:cubicBezTo>
                      <a:cubicBezTo>
                        <a:pt x="229672" y="3711"/>
                        <a:pt x="327479" y="126353"/>
                        <a:pt x="350594" y="161885"/>
                      </a:cubicBezTo>
                      <a:cubicBezTo>
                        <a:pt x="332510" y="204484"/>
                        <a:pt x="327161" y="229191"/>
                        <a:pt x="295896" y="264978"/>
                      </a:cubicBezTo>
                      <a:cubicBezTo>
                        <a:pt x="291757" y="269753"/>
                        <a:pt x="286408" y="273319"/>
                        <a:pt x="292202" y="280706"/>
                      </a:cubicBezTo>
                      <a:cubicBezTo>
                        <a:pt x="326397" y="323688"/>
                        <a:pt x="390767" y="1316465"/>
                        <a:pt x="390831" y="1322641"/>
                      </a:cubicBezTo>
                      <a:lnTo>
                        <a:pt x="0" y="1331750"/>
                      </a:lnTo>
                      <a:close/>
                    </a:path>
                  </a:pathLst>
                </a:custGeom>
                <a:solidFill>
                  <a:srgbClr val="200C43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raphic 57">
                  <a:extLst>
                    <a:ext uri="{FF2B5EF4-FFF2-40B4-BE49-F238E27FC236}">
                      <a16:creationId xmlns:a16="http://schemas.microsoft.com/office/drawing/2014/main" id="{AACDBAEE-AB79-FA9D-31B3-C87B9EECAF5A}"/>
                    </a:ext>
                  </a:extLst>
                </p:cNvPr>
                <p:cNvSpPr/>
                <p:nvPr/>
              </p:nvSpPr>
              <p:spPr>
                <a:xfrm>
                  <a:off x="7828460" y="5230291"/>
                  <a:ext cx="116798" cy="108483"/>
                </a:xfrm>
                <a:custGeom>
                  <a:avLst/>
                  <a:gdLst>
                    <a:gd name="connsiteX0" fmla="*/ 447402 w 461350"/>
                    <a:gd name="connsiteY0" fmla="*/ 150945 h 428505"/>
                    <a:gd name="connsiteX1" fmla="*/ 451478 w 461350"/>
                    <a:gd name="connsiteY1" fmla="*/ 171831 h 428505"/>
                    <a:gd name="connsiteX2" fmla="*/ 254142 w 461350"/>
                    <a:gd name="connsiteY2" fmla="*/ 415458 h 428505"/>
                    <a:gd name="connsiteX3" fmla="*/ 221349 w 461350"/>
                    <a:gd name="connsiteY3" fmla="*/ 413294 h 428505"/>
                    <a:gd name="connsiteX4" fmla="*/ 3192 w 461350"/>
                    <a:gd name="connsiteY4" fmla="*/ 89433 h 428505"/>
                    <a:gd name="connsiteX5" fmla="*/ 15036 w 461350"/>
                    <a:gd name="connsiteY5" fmla="*/ 53392 h 428505"/>
                    <a:gd name="connsiteX6" fmla="*/ 74129 w 461350"/>
                    <a:gd name="connsiteY6" fmla="*/ 11938 h 428505"/>
                    <a:gd name="connsiteX7" fmla="*/ 124879 w 461350"/>
                    <a:gd name="connsiteY7" fmla="*/ 13402 h 428505"/>
                    <a:gd name="connsiteX8" fmla="*/ 279804 w 461350"/>
                    <a:gd name="connsiteY8" fmla="*/ 95100 h 428505"/>
                    <a:gd name="connsiteX9" fmla="*/ 447402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447402" y="150945"/>
                      </a:moveTo>
                      <a:cubicBezTo>
                        <a:pt x="471982" y="153301"/>
                        <a:pt x="457908" y="163871"/>
                        <a:pt x="451478" y="171831"/>
                      </a:cubicBezTo>
                      <a:cubicBezTo>
                        <a:pt x="410406" y="222708"/>
                        <a:pt x="277321" y="383938"/>
                        <a:pt x="254142" y="415458"/>
                      </a:cubicBezTo>
                      <a:cubicBezTo>
                        <a:pt x="239752" y="435007"/>
                        <a:pt x="233130" y="431187"/>
                        <a:pt x="221349" y="413294"/>
                      </a:cubicBezTo>
                      <a:cubicBezTo>
                        <a:pt x="153851" y="310646"/>
                        <a:pt x="7841" y="95164"/>
                        <a:pt x="3192" y="89433"/>
                      </a:cubicBezTo>
                      <a:cubicBezTo>
                        <a:pt x="-1711" y="74596"/>
                        <a:pt x="-3112" y="62943"/>
                        <a:pt x="15036" y="53392"/>
                      </a:cubicBezTo>
                      <a:cubicBezTo>
                        <a:pt x="36240" y="42248"/>
                        <a:pt x="56171" y="27793"/>
                        <a:pt x="74129" y="11938"/>
                      </a:cubicBezTo>
                      <a:cubicBezTo>
                        <a:pt x="92977" y="-4618"/>
                        <a:pt x="108450" y="-3790"/>
                        <a:pt x="124879" y="13402"/>
                      </a:cubicBezTo>
                      <a:cubicBezTo>
                        <a:pt x="167733" y="57212"/>
                        <a:pt x="224979" y="74469"/>
                        <a:pt x="279804" y="95100"/>
                      </a:cubicBezTo>
                      <a:cubicBezTo>
                        <a:pt x="334821" y="115795"/>
                        <a:pt x="391430" y="132478"/>
                        <a:pt x="447402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raphic 57">
                  <a:extLst>
                    <a:ext uri="{FF2B5EF4-FFF2-40B4-BE49-F238E27FC236}">
                      <a16:creationId xmlns:a16="http://schemas.microsoft.com/office/drawing/2014/main" id="{457915F0-5895-5BCF-96B1-665887966397}"/>
                    </a:ext>
                  </a:extLst>
                </p:cNvPr>
                <p:cNvSpPr/>
                <p:nvPr/>
              </p:nvSpPr>
              <p:spPr>
                <a:xfrm>
                  <a:off x="7950657" y="5230291"/>
                  <a:ext cx="116798" cy="108483"/>
                </a:xfrm>
                <a:custGeom>
                  <a:avLst/>
                  <a:gdLst>
                    <a:gd name="connsiteX0" fmla="*/ 13948 w 461350"/>
                    <a:gd name="connsiteY0" fmla="*/ 150945 h 428505"/>
                    <a:gd name="connsiteX1" fmla="*/ 9873 w 461350"/>
                    <a:gd name="connsiteY1" fmla="*/ 171831 h 428505"/>
                    <a:gd name="connsiteX2" fmla="*/ 207207 w 461350"/>
                    <a:gd name="connsiteY2" fmla="*/ 415458 h 428505"/>
                    <a:gd name="connsiteX3" fmla="*/ 240001 w 461350"/>
                    <a:gd name="connsiteY3" fmla="*/ 413294 h 428505"/>
                    <a:gd name="connsiteX4" fmla="*/ 458158 w 461350"/>
                    <a:gd name="connsiteY4" fmla="*/ 89433 h 428505"/>
                    <a:gd name="connsiteX5" fmla="*/ 446314 w 461350"/>
                    <a:gd name="connsiteY5" fmla="*/ 53392 h 428505"/>
                    <a:gd name="connsiteX6" fmla="*/ 387222 w 461350"/>
                    <a:gd name="connsiteY6" fmla="*/ 11938 h 428505"/>
                    <a:gd name="connsiteX7" fmla="*/ 336472 w 461350"/>
                    <a:gd name="connsiteY7" fmla="*/ 13402 h 428505"/>
                    <a:gd name="connsiteX8" fmla="*/ 181545 w 461350"/>
                    <a:gd name="connsiteY8" fmla="*/ 95100 h 428505"/>
                    <a:gd name="connsiteX9" fmla="*/ 13948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13948" y="150945"/>
                      </a:moveTo>
                      <a:cubicBezTo>
                        <a:pt x="-10631" y="153301"/>
                        <a:pt x="3441" y="163871"/>
                        <a:pt x="9873" y="171831"/>
                      </a:cubicBezTo>
                      <a:cubicBezTo>
                        <a:pt x="50944" y="222708"/>
                        <a:pt x="184029" y="383938"/>
                        <a:pt x="207207" y="415458"/>
                      </a:cubicBezTo>
                      <a:cubicBezTo>
                        <a:pt x="221598" y="435007"/>
                        <a:pt x="228221" y="431187"/>
                        <a:pt x="240001" y="413294"/>
                      </a:cubicBezTo>
                      <a:cubicBezTo>
                        <a:pt x="307498" y="310646"/>
                        <a:pt x="453510" y="95164"/>
                        <a:pt x="458158" y="89433"/>
                      </a:cubicBezTo>
                      <a:cubicBezTo>
                        <a:pt x="463061" y="74596"/>
                        <a:pt x="464462" y="62943"/>
                        <a:pt x="446314" y="53392"/>
                      </a:cubicBezTo>
                      <a:cubicBezTo>
                        <a:pt x="425109" y="42248"/>
                        <a:pt x="405179" y="27793"/>
                        <a:pt x="387222" y="11938"/>
                      </a:cubicBezTo>
                      <a:cubicBezTo>
                        <a:pt x="368374" y="-4618"/>
                        <a:pt x="352900" y="-3790"/>
                        <a:pt x="336472" y="13402"/>
                      </a:cubicBezTo>
                      <a:cubicBezTo>
                        <a:pt x="293617" y="57212"/>
                        <a:pt x="236371" y="74469"/>
                        <a:pt x="181545" y="95100"/>
                      </a:cubicBezTo>
                      <a:cubicBezTo>
                        <a:pt x="126465" y="115795"/>
                        <a:pt x="69920" y="132478"/>
                        <a:pt x="13948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4" name="그룹 38">
              <a:extLst>
                <a:ext uri="{FF2B5EF4-FFF2-40B4-BE49-F238E27FC236}">
                  <a16:creationId xmlns:a16="http://schemas.microsoft.com/office/drawing/2014/main" id="{3D0E69E4-E894-080A-E6A2-6375EFC847F0}"/>
                </a:ext>
              </a:extLst>
            </p:cNvPr>
            <p:cNvGrpSpPr/>
            <p:nvPr/>
          </p:nvGrpSpPr>
          <p:grpSpPr>
            <a:xfrm>
              <a:off x="4608228" y="4849734"/>
              <a:ext cx="1204845" cy="1204845"/>
              <a:chOff x="4588720" y="1810350"/>
              <a:chExt cx="982246" cy="982246"/>
            </a:xfrm>
          </p:grpSpPr>
          <p:sp>
            <p:nvSpPr>
              <p:cNvPr id="105" name="타원 39">
                <a:extLst>
                  <a:ext uri="{FF2B5EF4-FFF2-40B4-BE49-F238E27FC236}">
                    <a16:creationId xmlns:a16="http://schemas.microsoft.com/office/drawing/2014/main" id="{2161EA63-8DDD-2110-FADE-7362E5283698}"/>
                  </a:ext>
                </a:extLst>
              </p:cNvPr>
              <p:cNvSpPr/>
              <p:nvPr/>
            </p:nvSpPr>
            <p:spPr>
              <a:xfrm>
                <a:off x="4588720" y="1810350"/>
                <a:ext cx="982246" cy="98224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CB2D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06" name="그룹 40">
                <a:extLst>
                  <a:ext uri="{FF2B5EF4-FFF2-40B4-BE49-F238E27FC236}">
                    <a16:creationId xmlns:a16="http://schemas.microsoft.com/office/drawing/2014/main" id="{8F6110A4-07DC-9224-EFB4-1718ED937B1E}"/>
                  </a:ext>
                </a:extLst>
              </p:cNvPr>
              <p:cNvGrpSpPr/>
              <p:nvPr/>
            </p:nvGrpSpPr>
            <p:grpSpPr>
              <a:xfrm>
                <a:off x="4734147" y="1833991"/>
                <a:ext cx="692890" cy="958603"/>
                <a:chOff x="4734147" y="1833991"/>
                <a:chExt cx="692890" cy="958603"/>
              </a:xfrm>
            </p:grpSpPr>
            <p:sp>
              <p:nvSpPr>
                <p:cNvPr id="107" name="Graphic 57">
                  <a:extLst>
                    <a:ext uri="{FF2B5EF4-FFF2-40B4-BE49-F238E27FC236}">
                      <a16:creationId xmlns:a16="http://schemas.microsoft.com/office/drawing/2014/main" id="{D33DDFC3-35DC-E227-B8C1-8C3AD376BB9A}"/>
                    </a:ext>
                  </a:extLst>
                </p:cNvPr>
                <p:cNvSpPr/>
                <p:nvPr/>
              </p:nvSpPr>
              <p:spPr>
                <a:xfrm>
                  <a:off x="4800707" y="1833991"/>
                  <a:ext cx="567032" cy="698841"/>
                </a:xfrm>
                <a:custGeom>
                  <a:avLst/>
                  <a:gdLst>
                    <a:gd name="connsiteX0" fmla="*/ 2086373 w 2087615"/>
                    <a:gd name="connsiteY0" fmla="*/ 1611793 h 2572889"/>
                    <a:gd name="connsiteX1" fmla="*/ 2050523 w 2087615"/>
                    <a:gd name="connsiteY1" fmla="*/ 952610 h 2572889"/>
                    <a:gd name="connsiteX2" fmla="*/ 1974938 w 2087615"/>
                    <a:gd name="connsiteY2" fmla="*/ 545141 h 2572889"/>
                    <a:gd name="connsiteX3" fmla="*/ 1235968 w 2087615"/>
                    <a:gd name="connsiteY3" fmla="*/ 768 h 2572889"/>
                    <a:gd name="connsiteX4" fmla="*/ 937642 w 2087615"/>
                    <a:gd name="connsiteY4" fmla="*/ 13376 h 2572889"/>
                    <a:gd name="connsiteX5" fmla="*/ 524124 w 2087615"/>
                    <a:gd name="connsiteY5" fmla="*/ 130605 h 2572889"/>
                    <a:gd name="connsiteX6" fmla="*/ 155881 w 2087615"/>
                    <a:gd name="connsiteY6" fmla="*/ 589142 h 2572889"/>
                    <a:gd name="connsiteX7" fmla="*/ 123852 w 2087615"/>
                    <a:gd name="connsiteY7" fmla="*/ 866264 h 2572889"/>
                    <a:gd name="connsiteX8" fmla="*/ 123151 w 2087615"/>
                    <a:gd name="connsiteY8" fmla="*/ 1272204 h 2572889"/>
                    <a:gd name="connsiteX9" fmla="*/ 194660 w 2087615"/>
                    <a:gd name="connsiteY9" fmla="*/ 1693936 h 2572889"/>
                    <a:gd name="connsiteX10" fmla="*/ 199882 w 2087615"/>
                    <a:gd name="connsiteY10" fmla="*/ 2053201 h 2572889"/>
                    <a:gd name="connsiteX11" fmla="*/ 53488 w 2087615"/>
                    <a:gd name="connsiteY11" fmla="*/ 2447615 h 2572889"/>
                    <a:gd name="connsiteX12" fmla="*/ 0 w 2087615"/>
                    <a:gd name="connsiteY12" fmla="*/ 2572104 h 2572889"/>
                    <a:gd name="connsiteX13" fmla="*/ 26299 w 2087615"/>
                    <a:gd name="connsiteY13" fmla="*/ 2564081 h 2572889"/>
                    <a:gd name="connsiteX14" fmla="*/ 1914318 w 2087615"/>
                    <a:gd name="connsiteY14" fmla="*/ 2480600 h 2572889"/>
                    <a:gd name="connsiteX15" fmla="*/ 2021741 w 2087615"/>
                    <a:gd name="connsiteY15" fmla="*/ 2158713 h 2572889"/>
                    <a:gd name="connsiteX16" fmla="*/ 2086373 w 2087615"/>
                    <a:gd name="connsiteY16" fmla="*/ 1611793 h 2572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87615" h="2572889">
                      <a:moveTo>
                        <a:pt x="2086373" y="1611793"/>
                      </a:moveTo>
                      <a:cubicBezTo>
                        <a:pt x="2077458" y="1391916"/>
                        <a:pt x="2061412" y="1172359"/>
                        <a:pt x="2050523" y="952610"/>
                      </a:cubicBezTo>
                      <a:cubicBezTo>
                        <a:pt x="2043582" y="813157"/>
                        <a:pt x="2019894" y="677462"/>
                        <a:pt x="1974938" y="545141"/>
                      </a:cubicBezTo>
                      <a:cubicBezTo>
                        <a:pt x="1857837" y="200267"/>
                        <a:pt x="1600136" y="10192"/>
                        <a:pt x="1235968" y="768"/>
                      </a:cubicBezTo>
                      <a:cubicBezTo>
                        <a:pt x="1136187" y="-1843"/>
                        <a:pt x="1036723" y="2168"/>
                        <a:pt x="937642" y="13376"/>
                      </a:cubicBezTo>
                      <a:cubicBezTo>
                        <a:pt x="793414" y="29677"/>
                        <a:pt x="653770" y="63680"/>
                        <a:pt x="524124" y="130605"/>
                      </a:cubicBezTo>
                      <a:cubicBezTo>
                        <a:pt x="333858" y="228795"/>
                        <a:pt x="199500" y="373214"/>
                        <a:pt x="155881" y="589142"/>
                      </a:cubicBezTo>
                      <a:cubicBezTo>
                        <a:pt x="137415" y="680518"/>
                        <a:pt x="131938" y="773614"/>
                        <a:pt x="123852" y="866264"/>
                      </a:cubicBezTo>
                      <a:cubicBezTo>
                        <a:pt x="112071" y="1001577"/>
                        <a:pt x="110861" y="1136954"/>
                        <a:pt x="123151" y="1272204"/>
                      </a:cubicBezTo>
                      <a:cubicBezTo>
                        <a:pt x="136077" y="1414585"/>
                        <a:pt x="168553" y="1553720"/>
                        <a:pt x="194660" y="1693936"/>
                      </a:cubicBezTo>
                      <a:cubicBezTo>
                        <a:pt x="216883" y="1813266"/>
                        <a:pt x="224143" y="1932597"/>
                        <a:pt x="199882" y="2053201"/>
                      </a:cubicBezTo>
                      <a:cubicBezTo>
                        <a:pt x="171864" y="2192717"/>
                        <a:pt x="114809" y="2320644"/>
                        <a:pt x="53488" y="2447615"/>
                      </a:cubicBezTo>
                      <a:cubicBezTo>
                        <a:pt x="33876" y="2488178"/>
                        <a:pt x="8150" y="2526511"/>
                        <a:pt x="0" y="2572104"/>
                      </a:cubicBezTo>
                      <a:cubicBezTo>
                        <a:pt x="10443" y="2574842"/>
                        <a:pt x="18912" y="2570002"/>
                        <a:pt x="26299" y="2564081"/>
                      </a:cubicBezTo>
                      <a:cubicBezTo>
                        <a:pt x="92650" y="2511038"/>
                        <a:pt x="1903620" y="2490279"/>
                        <a:pt x="1914318" y="2480600"/>
                      </a:cubicBezTo>
                      <a:cubicBezTo>
                        <a:pt x="1962076" y="2377316"/>
                        <a:pt x="1994233" y="2268811"/>
                        <a:pt x="2021741" y="2158713"/>
                      </a:cubicBezTo>
                      <a:cubicBezTo>
                        <a:pt x="2066697" y="1979017"/>
                        <a:pt x="2093887" y="1796965"/>
                        <a:pt x="2086373" y="1611793"/>
                      </a:cubicBezTo>
                      <a:close/>
                    </a:path>
                  </a:pathLst>
                </a:custGeom>
                <a:solidFill>
                  <a:srgbClr val="FBD770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Graphic 57">
                  <a:extLst>
                    <a:ext uri="{FF2B5EF4-FFF2-40B4-BE49-F238E27FC236}">
                      <a16:creationId xmlns:a16="http://schemas.microsoft.com/office/drawing/2014/main" id="{D5F12DF6-2D91-06B3-FF5B-45A3DDF1A000}"/>
                    </a:ext>
                  </a:extLst>
                </p:cNvPr>
                <p:cNvSpPr/>
                <p:nvPr/>
              </p:nvSpPr>
              <p:spPr>
                <a:xfrm>
                  <a:off x="5045788" y="2534989"/>
                  <a:ext cx="11415" cy="12937"/>
                </a:xfrm>
                <a:custGeom>
                  <a:avLst/>
                  <a:gdLst>
                    <a:gd name="connsiteX0" fmla="*/ 38906 w 42026"/>
                    <a:gd name="connsiteY0" fmla="*/ 47630 h 47630"/>
                    <a:gd name="connsiteX1" fmla="*/ 0 w 42026"/>
                    <a:gd name="connsiteY1" fmla="*/ 0 h 47630"/>
                    <a:gd name="connsiteX2" fmla="*/ 42027 w 42026"/>
                    <a:gd name="connsiteY2" fmla="*/ 44765 h 47630"/>
                    <a:gd name="connsiteX3" fmla="*/ 38906 w 42026"/>
                    <a:gd name="connsiteY3" fmla="*/ 47630 h 4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26" h="47630">
                      <a:moveTo>
                        <a:pt x="38906" y="47630"/>
                      </a:moveTo>
                      <a:cubicBezTo>
                        <a:pt x="25917" y="31775"/>
                        <a:pt x="12926" y="15919"/>
                        <a:pt x="0" y="0"/>
                      </a:cubicBezTo>
                      <a:cubicBezTo>
                        <a:pt x="21204" y="9042"/>
                        <a:pt x="32730" y="25917"/>
                        <a:pt x="42027" y="44765"/>
                      </a:cubicBezTo>
                      <a:cubicBezTo>
                        <a:pt x="40944" y="45720"/>
                        <a:pt x="39925" y="46675"/>
                        <a:pt x="38906" y="47630"/>
                      </a:cubicBezTo>
                      <a:close/>
                    </a:path>
                  </a:pathLst>
                </a:custGeom>
                <a:solidFill>
                  <a:srgbClr val="49122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자유형: 도형 43">
                  <a:extLst>
                    <a:ext uri="{FF2B5EF4-FFF2-40B4-BE49-F238E27FC236}">
                      <a16:creationId xmlns:a16="http://schemas.microsoft.com/office/drawing/2014/main" id="{2967EB52-78B3-7829-EA28-46840D235E9D}"/>
                    </a:ext>
                  </a:extLst>
                </p:cNvPr>
                <p:cNvSpPr/>
                <p:nvPr/>
              </p:nvSpPr>
              <p:spPr>
                <a:xfrm>
                  <a:off x="4734147" y="2436240"/>
                  <a:ext cx="692890" cy="356354"/>
                </a:xfrm>
                <a:custGeom>
                  <a:avLst/>
                  <a:gdLst>
                    <a:gd name="connsiteX0" fmla="*/ 342539 w 692890"/>
                    <a:gd name="connsiteY0" fmla="*/ 0 h 356354"/>
                    <a:gd name="connsiteX1" fmla="*/ 418476 w 692890"/>
                    <a:gd name="connsiteY1" fmla="*/ 353 h 356354"/>
                    <a:gd name="connsiteX2" fmla="*/ 423976 w 692890"/>
                    <a:gd name="connsiteY2" fmla="*/ 5386 h 356354"/>
                    <a:gd name="connsiteX3" fmla="*/ 434336 w 692890"/>
                    <a:gd name="connsiteY3" fmla="*/ 22630 h 356354"/>
                    <a:gd name="connsiteX4" fmla="*/ 438244 w 692890"/>
                    <a:gd name="connsiteY4" fmla="*/ 24895 h 356354"/>
                    <a:gd name="connsiteX5" fmla="*/ 504798 w 692890"/>
                    <a:gd name="connsiteY5" fmla="*/ 46308 h 356354"/>
                    <a:gd name="connsiteX6" fmla="*/ 586556 w 692890"/>
                    <a:gd name="connsiteY6" fmla="*/ 71507 h 356354"/>
                    <a:gd name="connsiteX7" fmla="*/ 656811 w 692890"/>
                    <a:gd name="connsiteY7" fmla="*/ 123256 h 356354"/>
                    <a:gd name="connsiteX8" fmla="*/ 678785 w 692890"/>
                    <a:gd name="connsiteY8" fmla="*/ 168035 h 356354"/>
                    <a:gd name="connsiteX9" fmla="*/ 687276 w 692890"/>
                    <a:gd name="connsiteY9" fmla="*/ 212444 h 356354"/>
                    <a:gd name="connsiteX10" fmla="*/ 692890 w 692890"/>
                    <a:gd name="connsiteY10" fmla="*/ 212427 h 356354"/>
                    <a:gd name="connsiteX11" fmla="*/ 688033 w 692890"/>
                    <a:gd name="connsiteY11" fmla="*/ 216398 h 356354"/>
                    <a:gd name="connsiteX12" fmla="*/ 688151 w 692890"/>
                    <a:gd name="connsiteY12" fmla="*/ 217016 h 356354"/>
                    <a:gd name="connsiteX13" fmla="*/ 683066 w 692890"/>
                    <a:gd name="connsiteY13" fmla="*/ 223035 h 356354"/>
                    <a:gd name="connsiteX14" fmla="*/ 679885 w 692890"/>
                    <a:gd name="connsiteY14" fmla="*/ 223059 h 356354"/>
                    <a:gd name="connsiteX15" fmla="*/ 616134 w 692890"/>
                    <a:gd name="connsiteY15" fmla="*/ 275175 h 356354"/>
                    <a:gd name="connsiteX16" fmla="*/ 0 w 692890"/>
                    <a:gd name="connsiteY16" fmla="*/ 214469 h 356354"/>
                    <a:gd name="connsiteX17" fmla="*/ 12954 w 692890"/>
                    <a:gd name="connsiteY17" fmla="*/ 214431 h 356354"/>
                    <a:gd name="connsiteX18" fmla="*/ 13184 w 692890"/>
                    <a:gd name="connsiteY18" fmla="*/ 201415 h 356354"/>
                    <a:gd name="connsiteX19" fmla="*/ 64847 w 692890"/>
                    <a:gd name="connsiteY19" fmla="*/ 98938 h 356354"/>
                    <a:gd name="connsiteX20" fmla="*/ 66611 w 692890"/>
                    <a:gd name="connsiteY20" fmla="*/ 96344 h 356354"/>
                    <a:gd name="connsiteX21" fmla="*/ 147399 w 692890"/>
                    <a:gd name="connsiteY21" fmla="*/ 61164 h 356354"/>
                    <a:gd name="connsiteX22" fmla="*/ 250309 w 692890"/>
                    <a:gd name="connsiteY22" fmla="*/ 28320 h 356354"/>
                    <a:gd name="connsiteX23" fmla="*/ 257054 w 692890"/>
                    <a:gd name="connsiteY23" fmla="*/ 25881 h 356354"/>
                    <a:gd name="connsiteX24" fmla="*/ 274904 w 692890"/>
                    <a:gd name="connsiteY24" fmla="*/ 6493 h 356354"/>
                    <a:gd name="connsiteX25" fmla="*/ 279573 w 692890"/>
                    <a:gd name="connsiteY25" fmla="*/ 699 h 356354"/>
                    <a:gd name="connsiteX26" fmla="*/ 342539 w 692890"/>
                    <a:gd name="connsiteY26" fmla="*/ 0 h 3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92890" h="356354">
                      <a:moveTo>
                        <a:pt x="342539" y="0"/>
                      </a:moveTo>
                      <a:cubicBezTo>
                        <a:pt x="374259" y="7"/>
                        <a:pt x="408142" y="188"/>
                        <a:pt x="418476" y="353"/>
                      </a:cubicBezTo>
                      <a:cubicBezTo>
                        <a:pt x="421191" y="1044"/>
                        <a:pt x="423163" y="2843"/>
                        <a:pt x="423976" y="5386"/>
                      </a:cubicBezTo>
                      <a:cubicBezTo>
                        <a:pt x="426224" y="12408"/>
                        <a:pt x="430358" y="16697"/>
                        <a:pt x="434336" y="22630"/>
                      </a:cubicBezTo>
                      <a:cubicBezTo>
                        <a:pt x="435356" y="23909"/>
                        <a:pt x="436567" y="24134"/>
                        <a:pt x="438244" y="24895"/>
                      </a:cubicBezTo>
                      <a:cubicBezTo>
                        <a:pt x="459933" y="33543"/>
                        <a:pt x="482573" y="39303"/>
                        <a:pt x="504798" y="46308"/>
                      </a:cubicBezTo>
                      <a:cubicBezTo>
                        <a:pt x="532005" y="54869"/>
                        <a:pt x="559297" y="63119"/>
                        <a:pt x="586556" y="71507"/>
                      </a:cubicBezTo>
                      <a:cubicBezTo>
                        <a:pt x="615128" y="81764"/>
                        <a:pt x="639083" y="98246"/>
                        <a:pt x="656811" y="123256"/>
                      </a:cubicBezTo>
                      <a:cubicBezTo>
                        <a:pt x="666773" y="137317"/>
                        <a:pt x="673830" y="152326"/>
                        <a:pt x="678785" y="168035"/>
                      </a:cubicBezTo>
                      <a:lnTo>
                        <a:pt x="687276" y="212444"/>
                      </a:lnTo>
                      <a:lnTo>
                        <a:pt x="692890" y="212427"/>
                      </a:lnTo>
                      <a:lnTo>
                        <a:pt x="688033" y="216398"/>
                      </a:lnTo>
                      <a:lnTo>
                        <a:pt x="688151" y="217016"/>
                      </a:lnTo>
                      <a:cubicBezTo>
                        <a:pt x="688548" y="221271"/>
                        <a:pt x="686853" y="222879"/>
                        <a:pt x="683066" y="223035"/>
                      </a:cubicBezTo>
                      <a:lnTo>
                        <a:pt x="679885" y="223059"/>
                      </a:lnTo>
                      <a:lnTo>
                        <a:pt x="616134" y="275175"/>
                      </a:lnTo>
                      <a:cubicBezTo>
                        <a:pt x="426230" y="400777"/>
                        <a:pt x="168199" y="380697"/>
                        <a:pt x="0" y="214469"/>
                      </a:cubicBezTo>
                      <a:lnTo>
                        <a:pt x="12954" y="214431"/>
                      </a:lnTo>
                      <a:lnTo>
                        <a:pt x="13184" y="201415"/>
                      </a:lnTo>
                      <a:cubicBezTo>
                        <a:pt x="19203" y="161704"/>
                        <a:pt x="33438" y="125954"/>
                        <a:pt x="64847" y="98938"/>
                      </a:cubicBezTo>
                      <a:cubicBezTo>
                        <a:pt x="65435" y="98073"/>
                        <a:pt x="66023" y="97209"/>
                        <a:pt x="66611" y="96344"/>
                      </a:cubicBezTo>
                      <a:cubicBezTo>
                        <a:pt x="89978" y="76471"/>
                        <a:pt x="119225" y="70072"/>
                        <a:pt x="147399" y="61164"/>
                      </a:cubicBezTo>
                      <a:cubicBezTo>
                        <a:pt x="181731" y="50303"/>
                        <a:pt x="216012" y="39268"/>
                        <a:pt x="250309" y="28320"/>
                      </a:cubicBezTo>
                      <a:cubicBezTo>
                        <a:pt x="253318" y="27282"/>
                        <a:pt x="254979" y="26815"/>
                        <a:pt x="257054" y="25881"/>
                      </a:cubicBezTo>
                      <a:cubicBezTo>
                        <a:pt x="265979" y="21886"/>
                        <a:pt x="272084" y="16196"/>
                        <a:pt x="274904" y="6493"/>
                      </a:cubicBezTo>
                      <a:cubicBezTo>
                        <a:pt x="275613" y="4002"/>
                        <a:pt x="276806" y="1667"/>
                        <a:pt x="279573" y="699"/>
                      </a:cubicBezTo>
                      <a:cubicBezTo>
                        <a:pt x="281260" y="163"/>
                        <a:pt x="310818" y="-6"/>
                        <a:pt x="342539" y="0"/>
                      </a:cubicBezTo>
                      <a:close/>
                    </a:path>
                  </a:pathLst>
                </a:custGeom>
                <a:solidFill>
                  <a:srgbClr val="D6529E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Graphic 57">
                  <a:extLst>
                    <a:ext uri="{FF2B5EF4-FFF2-40B4-BE49-F238E27FC236}">
                      <a16:creationId xmlns:a16="http://schemas.microsoft.com/office/drawing/2014/main" id="{C790A37D-5444-8B6F-25EE-6CE4575A3810}"/>
                    </a:ext>
                  </a:extLst>
                </p:cNvPr>
                <p:cNvSpPr/>
                <p:nvPr/>
              </p:nvSpPr>
              <p:spPr>
                <a:xfrm>
                  <a:off x="5011040" y="2423292"/>
                  <a:ext cx="145699" cy="236075"/>
                </a:xfrm>
                <a:custGeom>
                  <a:avLst/>
                  <a:gdLst>
                    <a:gd name="connsiteX0" fmla="*/ 536414 w 536413"/>
                    <a:gd name="connsiteY0" fmla="*/ 58201 h 869146"/>
                    <a:gd name="connsiteX1" fmla="*/ 295142 w 536413"/>
                    <a:gd name="connsiteY1" fmla="*/ 62594 h 869146"/>
                    <a:gd name="connsiteX2" fmla="*/ 272028 w 536413"/>
                    <a:gd name="connsiteY2" fmla="*/ 86028 h 869146"/>
                    <a:gd name="connsiteX3" fmla="*/ 271455 w 536413"/>
                    <a:gd name="connsiteY3" fmla="*/ 869062 h 869146"/>
                    <a:gd name="connsiteX4" fmla="*/ 265278 w 536413"/>
                    <a:gd name="connsiteY4" fmla="*/ 869062 h 869146"/>
                    <a:gd name="connsiteX5" fmla="*/ 264387 w 536413"/>
                    <a:gd name="connsiteY5" fmla="*/ 90421 h 869146"/>
                    <a:gd name="connsiteX6" fmla="*/ 236369 w 536413"/>
                    <a:gd name="connsiteY6" fmla="*/ 62467 h 869146"/>
                    <a:gd name="connsiteX7" fmla="*/ 0 w 536413"/>
                    <a:gd name="connsiteY7" fmla="*/ 56991 h 869146"/>
                    <a:gd name="connsiteX8" fmla="*/ 10825 w 536413"/>
                    <a:gd name="connsiteY8" fmla="*/ 0 h 869146"/>
                    <a:gd name="connsiteX9" fmla="*/ 523297 w 536413"/>
                    <a:gd name="connsiteY9" fmla="*/ 0 h 869146"/>
                    <a:gd name="connsiteX10" fmla="*/ 536414 w 536413"/>
                    <a:gd name="connsiteY10" fmla="*/ 58201 h 8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413" h="869146">
                      <a:moveTo>
                        <a:pt x="536414" y="58201"/>
                      </a:moveTo>
                      <a:cubicBezTo>
                        <a:pt x="458219" y="60366"/>
                        <a:pt x="373338" y="61512"/>
                        <a:pt x="295142" y="62594"/>
                      </a:cubicBezTo>
                      <a:cubicBezTo>
                        <a:pt x="277058" y="62849"/>
                        <a:pt x="271900" y="68071"/>
                        <a:pt x="272028" y="86028"/>
                      </a:cubicBezTo>
                      <a:cubicBezTo>
                        <a:pt x="272664" y="212999"/>
                        <a:pt x="271773" y="776858"/>
                        <a:pt x="271455" y="869062"/>
                      </a:cubicBezTo>
                      <a:cubicBezTo>
                        <a:pt x="269481" y="869253"/>
                        <a:pt x="266551" y="869062"/>
                        <a:pt x="265278" y="869062"/>
                      </a:cubicBezTo>
                      <a:cubicBezTo>
                        <a:pt x="265278" y="756163"/>
                        <a:pt x="263113" y="191031"/>
                        <a:pt x="264387" y="90421"/>
                      </a:cubicBezTo>
                      <a:cubicBezTo>
                        <a:pt x="264705" y="67943"/>
                        <a:pt x="258528" y="62658"/>
                        <a:pt x="236369" y="62467"/>
                      </a:cubicBezTo>
                      <a:cubicBezTo>
                        <a:pt x="159128" y="61894"/>
                        <a:pt x="77176" y="59156"/>
                        <a:pt x="0" y="56991"/>
                      </a:cubicBezTo>
                      <a:cubicBezTo>
                        <a:pt x="2038" y="38142"/>
                        <a:pt x="8787" y="18848"/>
                        <a:pt x="10825" y="0"/>
                      </a:cubicBezTo>
                      <a:cubicBezTo>
                        <a:pt x="181670" y="15283"/>
                        <a:pt x="352515" y="15346"/>
                        <a:pt x="523297" y="0"/>
                      </a:cubicBezTo>
                      <a:cubicBezTo>
                        <a:pt x="529601" y="22414"/>
                        <a:pt x="534376" y="39671"/>
                        <a:pt x="536414" y="58201"/>
                      </a:cubicBezTo>
                      <a:close/>
                    </a:path>
                  </a:pathLst>
                </a:custGeom>
                <a:solidFill>
                  <a:srgbClr val="1E1E11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raphic 57">
                  <a:extLst>
                    <a:ext uri="{FF2B5EF4-FFF2-40B4-BE49-F238E27FC236}">
                      <a16:creationId xmlns:a16="http://schemas.microsoft.com/office/drawing/2014/main" id="{87FC4B9D-9972-6C07-C259-76ECFE28FF5B}"/>
                    </a:ext>
                  </a:extLst>
                </p:cNvPr>
                <p:cNvSpPr/>
                <p:nvPr/>
              </p:nvSpPr>
              <p:spPr>
                <a:xfrm>
                  <a:off x="4849382" y="1985635"/>
                  <a:ext cx="468318" cy="443750"/>
                </a:xfrm>
                <a:custGeom>
                  <a:avLst/>
                  <a:gdLst>
                    <a:gd name="connsiteX0" fmla="*/ 1724095 w 1724184"/>
                    <a:gd name="connsiteY0" fmla="*/ 585914 h 1633733"/>
                    <a:gd name="connsiteX1" fmla="*/ 1631254 w 1724184"/>
                    <a:gd name="connsiteY1" fmla="*/ 461107 h 1633733"/>
                    <a:gd name="connsiteX2" fmla="*/ 1597378 w 1724184"/>
                    <a:gd name="connsiteY2" fmla="*/ 420481 h 1633733"/>
                    <a:gd name="connsiteX3" fmla="*/ 1587381 w 1724184"/>
                    <a:gd name="connsiteY3" fmla="*/ 364382 h 1633733"/>
                    <a:gd name="connsiteX4" fmla="*/ 1268232 w 1724184"/>
                    <a:gd name="connsiteY4" fmla="*/ 71086 h 1633733"/>
                    <a:gd name="connsiteX5" fmla="*/ 787726 w 1724184"/>
                    <a:gd name="connsiteY5" fmla="*/ 3716 h 1633733"/>
                    <a:gd name="connsiteX6" fmla="*/ 384015 w 1724184"/>
                    <a:gd name="connsiteY6" fmla="*/ 117952 h 1633733"/>
                    <a:gd name="connsiteX7" fmla="*/ 129944 w 1724184"/>
                    <a:gd name="connsiteY7" fmla="*/ 407300 h 1633733"/>
                    <a:gd name="connsiteX8" fmla="*/ 125933 w 1724184"/>
                    <a:gd name="connsiteY8" fmla="*/ 453084 h 1633733"/>
                    <a:gd name="connsiteX9" fmla="*/ 50794 w 1724184"/>
                    <a:gd name="connsiteY9" fmla="*/ 480656 h 1633733"/>
                    <a:gd name="connsiteX10" fmla="*/ 1635 w 1724184"/>
                    <a:gd name="connsiteY10" fmla="*/ 624884 h 1633733"/>
                    <a:gd name="connsiteX11" fmla="*/ 215717 w 1724184"/>
                    <a:gd name="connsiteY11" fmla="*/ 917925 h 1633733"/>
                    <a:gd name="connsiteX12" fmla="*/ 479785 w 1724184"/>
                    <a:gd name="connsiteY12" fmla="*/ 1300496 h 1633733"/>
                    <a:gd name="connsiteX13" fmla="*/ 592939 w 1724184"/>
                    <a:gd name="connsiteY13" fmla="*/ 1357677 h 1633733"/>
                    <a:gd name="connsiteX14" fmla="*/ 610641 w 1724184"/>
                    <a:gd name="connsiteY14" fmla="*/ 1380410 h 1633733"/>
                    <a:gd name="connsiteX15" fmla="*/ 611214 w 1724184"/>
                    <a:gd name="connsiteY15" fmla="*/ 1617479 h 1633733"/>
                    <a:gd name="connsiteX16" fmla="*/ 654451 w 1724184"/>
                    <a:gd name="connsiteY16" fmla="*/ 1626458 h 1633733"/>
                    <a:gd name="connsiteX17" fmla="*/ 1068924 w 1724184"/>
                    <a:gd name="connsiteY17" fmla="*/ 1626585 h 1633733"/>
                    <a:gd name="connsiteX18" fmla="*/ 1113052 w 1724184"/>
                    <a:gd name="connsiteY18" fmla="*/ 1617607 h 1633733"/>
                    <a:gd name="connsiteX19" fmla="*/ 1118719 w 1724184"/>
                    <a:gd name="connsiteY19" fmla="*/ 1611303 h 1633733"/>
                    <a:gd name="connsiteX20" fmla="*/ 1111014 w 1724184"/>
                    <a:gd name="connsiteY20" fmla="*/ 1376908 h 1633733"/>
                    <a:gd name="connsiteX21" fmla="*/ 1128971 w 1724184"/>
                    <a:gd name="connsiteY21" fmla="*/ 1353348 h 1633733"/>
                    <a:gd name="connsiteX22" fmla="*/ 1318218 w 1724184"/>
                    <a:gd name="connsiteY22" fmla="*/ 1244142 h 1633733"/>
                    <a:gd name="connsiteX23" fmla="*/ 1501162 w 1724184"/>
                    <a:gd name="connsiteY23" fmla="*/ 996439 h 1633733"/>
                    <a:gd name="connsiteX24" fmla="*/ 1514598 w 1724184"/>
                    <a:gd name="connsiteY24" fmla="*/ 889716 h 1633733"/>
                    <a:gd name="connsiteX25" fmla="*/ 1514598 w 1724184"/>
                    <a:gd name="connsiteY25" fmla="*/ 889716 h 1633733"/>
                    <a:gd name="connsiteX26" fmla="*/ 1519246 w 1724184"/>
                    <a:gd name="connsiteY26" fmla="*/ 889334 h 1633733"/>
                    <a:gd name="connsiteX27" fmla="*/ 1521030 w 1724184"/>
                    <a:gd name="connsiteY27" fmla="*/ 892900 h 1633733"/>
                    <a:gd name="connsiteX28" fmla="*/ 1571334 w 1724184"/>
                    <a:gd name="connsiteY28" fmla="*/ 875771 h 1633733"/>
                    <a:gd name="connsiteX29" fmla="*/ 1724095 w 1724184"/>
                    <a:gd name="connsiteY29" fmla="*/ 585914 h 163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24184" h="1633733">
                      <a:moveTo>
                        <a:pt x="1724095" y="585914"/>
                      </a:moveTo>
                      <a:cubicBezTo>
                        <a:pt x="1722758" y="524975"/>
                        <a:pt x="1678884" y="464227"/>
                        <a:pt x="1631254" y="461107"/>
                      </a:cubicBezTo>
                      <a:cubicBezTo>
                        <a:pt x="1599607" y="459006"/>
                        <a:pt x="1593175" y="446971"/>
                        <a:pt x="1597378" y="420481"/>
                      </a:cubicBezTo>
                      <a:cubicBezTo>
                        <a:pt x="1610559" y="398958"/>
                        <a:pt x="1594895" y="381575"/>
                        <a:pt x="1587381" y="364382"/>
                      </a:cubicBezTo>
                      <a:cubicBezTo>
                        <a:pt x="1524150" y="220090"/>
                        <a:pt x="1411696" y="127249"/>
                        <a:pt x="1268232" y="71086"/>
                      </a:cubicBezTo>
                      <a:cubicBezTo>
                        <a:pt x="1113943" y="10657"/>
                        <a:pt x="953286" y="-9083"/>
                        <a:pt x="787726" y="3716"/>
                      </a:cubicBezTo>
                      <a:cubicBezTo>
                        <a:pt x="645027" y="14732"/>
                        <a:pt x="509586" y="48608"/>
                        <a:pt x="384015" y="117952"/>
                      </a:cubicBezTo>
                      <a:cubicBezTo>
                        <a:pt x="264812" y="183794"/>
                        <a:pt x="175728" y="276826"/>
                        <a:pt x="129944" y="407300"/>
                      </a:cubicBezTo>
                      <a:cubicBezTo>
                        <a:pt x="124786" y="422009"/>
                        <a:pt x="116763" y="436910"/>
                        <a:pt x="125933" y="453084"/>
                      </a:cubicBezTo>
                      <a:cubicBezTo>
                        <a:pt x="101290" y="463145"/>
                        <a:pt x="72699" y="460407"/>
                        <a:pt x="50794" y="480656"/>
                      </a:cubicBezTo>
                      <a:cubicBezTo>
                        <a:pt x="7940" y="520326"/>
                        <a:pt x="-4987" y="571141"/>
                        <a:pt x="1635" y="624884"/>
                      </a:cubicBezTo>
                      <a:cubicBezTo>
                        <a:pt x="13734" y="722946"/>
                        <a:pt x="152422" y="939448"/>
                        <a:pt x="215717" y="917925"/>
                      </a:cubicBezTo>
                      <a:cubicBezTo>
                        <a:pt x="253923" y="1134044"/>
                        <a:pt x="345300" y="1226503"/>
                        <a:pt x="479785" y="1300496"/>
                      </a:cubicBezTo>
                      <a:cubicBezTo>
                        <a:pt x="516845" y="1320872"/>
                        <a:pt x="553459" y="1342140"/>
                        <a:pt x="592939" y="1357677"/>
                      </a:cubicBezTo>
                      <a:cubicBezTo>
                        <a:pt x="603318" y="1361753"/>
                        <a:pt x="610705" y="1366974"/>
                        <a:pt x="610641" y="1380410"/>
                      </a:cubicBezTo>
                      <a:cubicBezTo>
                        <a:pt x="610195" y="1450073"/>
                        <a:pt x="598224" y="1611112"/>
                        <a:pt x="611214" y="1617479"/>
                      </a:cubicBezTo>
                      <a:cubicBezTo>
                        <a:pt x="625032" y="1623146"/>
                        <a:pt x="639678" y="1625439"/>
                        <a:pt x="654451" y="1626458"/>
                      </a:cubicBezTo>
                      <a:cubicBezTo>
                        <a:pt x="792630" y="1636009"/>
                        <a:pt x="930809" y="1636264"/>
                        <a:pt x="1068924" y="1626585"/>
                      </a:cubicBezTo>
                      <a:cubicBezTo>
                        <a:pt x="1083951" y="1625502"/>
                        <a:pt x="1098915" y="1623338"/>
                        <a:pt x="1113052" y="1617607"/>
                      </a:cubicBezTo>
                      <a:cubicBezTo>
                        <a:pt x="1112797" y="1615505"/>
                        <a:pt x="1118974" y="1613404"/>
                        <a:pt x="1118719" y="1611303"/>
                      </a:cubicBezTo>
                      <a:cubicBezTo>
                        <a:pt x="1108658" y="1533426"/>
                        <a:pt x="1117700" y="1454848"/>
                        <a:pt x="1111014" y="1376908"/>
                      </a:cubicBezTo>
                      <a:cubicBezTo>
                        <a:pt x="1109358" y="1357487"/>
                        <a:pt x="1118974" y="1357550"/>
                        <a:pt x="1128971" y="1353348"/>
                      </a:cubicBezTo>
                      <a:cubicBezTo>
                        <a:pt x="1196660" y="1324820"/>
                        <a:pt x="1258744" y="1286996"/>
                        <a:pt x="1318218" y="1244142"/>
                      </a:cubicBezTo>
                      <a:cubicBezTo>
                        <a:pt x="1415071" y="1174288"/>
                        <a:pt x="1454296" y="1137738"/>
                        <a:pt x="1501162" y="996439"/>
                      </a:cubicBezTo>
                      <a:cubicBezTo>
                        <a:pt x="1513516" y="968039"/>
                        <a:pt x="1514916" y="919135"/>
                        <a:pt x="1514598" y="889716"/>
                      </a:cubicBezTo>
                      <a:cubicBezTo>
                        <a:pt x="1514598" y="889716"/>
                        <a:pt x="1514598" y="889716"/>
                        <a:pt x="1514598" y="889716"/>
                      </a:cubicBezTo>
                      <a:cubicBezTo>
                        <a:pt x="1516190" y="889716"/>
                        <a:pt x="1517718" y="889525"/>
                        <a:pt x="1519246" y="889334"/>
                      </a:cubicBezTo>
                      <a:cubicBezTo>
                        <a:pt x="1519820" y="890544"/>
                        <a:pt x="1520393" y="891690"/>
                        <a:pt x="1521030" y="892900"/>
                      </a:cubicBezTo>
                      <a:cubicBezTo>
                        <a:pt x="1539241" y="891308"/>
                        <a:pt x="1557070" y="886660"/>
                        <a:pt x="1571334" y="875771"/>
                      </a:cubicBezTo>
                      <a:cubicBezTo>
                        <a:pt x="1666849" y="802670"/>
                        <a:pt x="1726833" y="710084"/>
                        <a:pt x="1724095" y="585914"/>
                      </a:cubicBezTo>
                      <a:close/>
                    </a:path>
                  </a:pathLst>
                </a:custGeom>
                <a:solidFill>
                  <a:srgbClr val="FC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raphic 57">
                  <a:extLst>
                    <a:ext uri="{FF2B5EF4-FFF2-40B4-BE49-F238E27FC236}">
                      <a16:creationId xmlns:a16="http://schemas.microsoft.com/office/drawing/2014/main" id="{B8B7584D-4128-273B-F073-3ADF6D059F19}"/>
                    </a:ext>
                  </a:extLst>
                </p:cNvPr>
                <p:cNvSpPr/>
                <p:nvPr/>
              </p:nvSpPr>
              <p:spPr>
                <a:xfrm>
                  <a:off x="4875295" y="1875198"/>
                  <a:ext cx="419038" cy="233485"/>
                </a:xfrm>
                <a:custGeom>
                  <a:avLst/>
                  <a:gdLst>
                    <a:gd name="connsiteX0" fmla="*/ 1502040 w 1542752"/>
                    <a:gd name="connsiteY0" fmla="*/ 827072 h 859610"/>
                    <a:gd name="connsiteX1" fmla="*/ 1281654 w 1542752"/>
                    <a:gd name="connsiteY1" fmla="*/ 542373 h 859610"/>
                    <a:gd name="connsiteX2" fmla="*/ 913475 w 1542752"/>
                    <a:gd name="connsiteY2" fmla="*/ 422978 h 859610"/>
                    <a:gd name="connsiteX3" fmla="*/ 374322 w 1542752"/>
                    <a:gd name="connsiteY3" fmla="*/ 492259 h 859610"/>
                    <a:gd name="connsiteX4" fmla="*/ 41229 w 1542752"/>
                    <a:gd name="connsiteY4" fmla="*/ 820004 h 859610"/>
                    <a:gd name="connsiteX5" fmla="*/ 30658 w 1542752"/>
                    <a:gd name="connsiteY5" fmla="*/ 859611 h 859610"/>
                    <a:gd name="connsiteX6" fmla="*/ 30 w 1542752"/>
                    <a:gd name="connsiteY6" fmla="*/ 747985 h 859610"/>
                    <a:gd name="connsiteX7" fmla="*/ 325864 w 1542752"/>
                    <a:gd name="connsiteY7" fmla="*/ 138215 h 859610"/>
                    <a:gd name="connsiteX8" fmla="*/ 1460141 w 1542752"/>
                    <a:gd name="connsiteY8" fmla="*/ 411262 h 859610"/>
                    <a:gd name="connsiteX9" fmla="*/ 1542729 w 1542752"/>
                    <a:gd name="connsiteY9" fmla="*/ 737478 h 859610"/>
                    <a:gd name="connsiteX10" fmla="*/ 1518596 w 1542752"/>
                    <a:gd name="connsiteY10" fmla="*/ 858910 h 859610"/>
                    <a:gd name="connsiteX11" fmla="*/ 1502040 w 1542752"/>
                    <a:gd name="connsiteY11" fmla="*/ 827072 h 85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2752" h="859610">
                      <a:moveTo>
                        <a:pt x="1502040" y="827072"/>
                      </a:moveTo>
                      <a:cubicBezTo>
                        <a:pt x="1466381" y="702966"/>
                        <a:pt x="1388695" y="610952"/>
                        <a:pt x="1281654" y="542373"/>
                      </a:cubicBezTo>
                      <a:cubicBezTo>
                        <a:pt x="1169519" y="470609"/>
                        <a:pt x="1043757" y="438133"/>
                        <a:pt x="913475" y="422978"/>
                      </a:cubicBezTo>
                      <a:cubicBezTo>
                        <a:pt x="728366" y="401392"/>
                        <a:pt x="547333" y="420941"/>
                        <a:pt x="374322" y="492259"/>
                      </a:cubicBezTo>
                      <a:cubicBezTo>
                        <a:pt x="219588" y="556063"/>
                        <a:pt x="98601" y="656418"/>
                        <a:pt x="41229" y="820004"/>
                      </a:cubicBezTo>
                      <a:cubicBezTo>
                        <a:pt x="36708" y="832867"/>
                        <a:pt x="34160" y="846366"/>
                        <a:pt x="30658" y="859611"/>
                      </a:cubicBezTo>
                      <a:cubicBezTo>
                        <a:pt x="2577" y="827327"/>
                        <a:pt x="-352" y="786382"/>
                        <a:pt x="30" y="747985"/>
                      </a:cubicBezTo>
                      <a:cubicBezTo>
                        <a:pt x="2832" y="488884"/>
                        <a:pt x="114839" y="285500"/>
                        <a:pt x="325864" y="138215"/>
                      </a:cubicBezTo>
                      <a:cubicBezTo>
                        <a:pt x="705760" y="-126935"/>
                        <a:pt x="1242238" y="3093"/>
                        <a:pt x="1460141" y="411262"/>
                      </a:cubicBezTo>
                      <a:cubicBezTo>
                        <a:pt x="1514457" y="513017"/>
                        <a:pt x="1541074" y="622223"/>
                        <a:pt x="1542729" y="737478"/>
                      </a:cubicBezTo>
                      <a:cubicBezTo>
                        <a:pt x="1543303" y="779378"/>
                        <a:pt x="1533114" y="819176"/>
                        <a:pt x="1518596" y="858910"/>
                      </a:cubicBezTo>
                      <a:cubicBezTo>
                        <a:pt x="1503313" y="852797"/>
                        <a:pt x="1503313" y="852797"/>
                        <a:pt x="1502040" y="827072"/>
                      </a:cubicBezTo>
                      <a:close/>
                    </a:path>
                  </a:pathLst>
                </a:custGeom>
                <a:solidFill>
                  <a:srgbClr val="17110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41" name="Arc 192">
            <a:extLst>
              <a:ext uri="{FF2B5EF4-FFF2-40B4-BE49-F238E27FC236}">
                <a16:creationId xmlns:a16="http://schemas.microsoft.com/office/drawing/2014/main" id="{6F1CEC0E-7CA5-9F26-1ED4-8A53FE4F0830}"/>
              </a:ext>
            </a:extLst>
          </p:cNvPr>
          <p:cNvSpPr/>
          <p:nvPr/>
        </p:nvSpPr>
        <p:spPr>
          <a:xfrm>
            <a:off x="8561346" y="2703126"/>
            <a:ext cx="3620385" cy="3620383"/>
          </a:xfrm>
          <a:prstGeom prst="arc">
            <a:avLst>
              <a:gd name="adj1" fmla="val 10360711"/>
              <a:gd name="adj2" fmla="val 15522877"/>
            </a:avLst>
          </a:prstGeom>
          <a:noFill/>
          <a:ln w="19050" cap="flat" cmpd="sng" algn="ctr">
            <a:solidFill>
              <a:srgbClr val="FE5A5B"/>
            </a:solidFill>
            <a:prstDash val="lgDash"/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2" name="Arc 192">
            <a:extLst>
              <a:ext uri="{FF2B5EF4-FFF2-40B4-BE49-F238E27FC236}">
                <a16:creationId xmlns:a16="http://schemas.microsoft.com/office/drawing/2014/main" id="{64E4A463-560F-7683-B309-86E863A413AB}"/>
              </a:ext>
            </a:extLst>
          </p:cNvPr>
          <p:cNvSpPr/>
          <p:nvPr/>
        </p:nvSpPr>
        <p:spPr>
          <a:xfrm>
            <a:off x="7233180" y="3245895"/>
            <a:ext cx="3335089" cy="3335090"/>
          </a:xfrm>
          <a:prstGeom prst="arc">
            <a:avLst>
              <a:gd name="adj1" fmla="val 14406841"/>
              <a:gd name="adj2" fmla="val 21200434"/>
            </a:avLst>
          </a:prstGeom>
          <a:noFill/>
          <a:ln w="19050" cap="flat" cmpd="sng" algn="ctr">
            <a:solidFill>
              <a:srgbClr val="FE5A5B"/>
            </a:solidFill>
            <a:prstDash val="lgDash"/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3" name="Arc 192">
            <a:extLst>
              <a:ext uri="{FF2B5EF4-FFF2-40B4-BE49-F238E27FC236}">
                <a16:creationId xmlns:a16="http://schemas.microsoft.com/office/drawing/2014/main" id="{F4966784-0508-9210-80B7-BD465460921B}"/>
              </a:ext>
            </a:extLst>
          </p:cNvPr>
          <p:cNvSpPr/>
          <p:nvPr/>
        </p:nvSpPr>
        <p:spPr>
          <a:xfrm rot="14689013">
            <a:off x="8737398" y="1472760"/>
            <a:ext cx="3712573" cy="3712574"/>
          </a:xfrm>
          <a:prstGeom prst="arc">
            <a:avLst>
              <a:gd name="adj1" fmla="val 13445971"/>
              <a:gd name="adj2" fmla="val 18559563"/>
            </a:avLst>
          </a:prstGeom>
          <a:noFill/>
          <a:ln w="19050" cap="flat" cmpd="sng" algn="ctr">
            <a:solidFill>
              <a:srgbClr val="FE5A5B"/>
            </a:solidFill>
            <a:prstDash val="lgDash"/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4" name="Arc 192">
            <a:extLst>
              <a:ext uri="{FF2B5EF4-FFF2-40B4-BE49-F238E27FC236}">
                <a16:creationId xmlns:a16="http://schemas.microsoft.com/office/drawing/2014/main" id="{059AA241-C4D6-1E15-1B69-F41C944FD252}"/>
              </a:ext>
            </a:extLst>
          </p:cNvPr>
          <p:cNvSpPr/>
          <p:nvPr/>
        </p:nvSpPr>
        <p:spPr>
          <a:xfrm>
            <a:off x="7414894" y="1368505"/>
            <a:ext cx="3026664" cy="2978057"/>
          </a:xfrm>
          <a:prstGeom prst="arc">
            <a:avLst>
              <a:gd name="adj1" fmla="val 141332"/>
              <a:gd name="adj2" fmla="val 7435168"/>
            </a:avLst>
          </a:prstGeom>
          <a:noFill/>
          <a:ln w="19050" cap="flat" cmpd="sng" algn="ctr">
            <a:solidFill>
              <a:srgbClr val="FE5A5B"/>
            </a:solidFill>
            <a:prstDash val="lgDash"/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5" name="Arc 192">
            <a:extLst>
              <a:ext uri="{FF2B5EF4-FFF2-40B4-BE49-F238E27FC236}">
                <a16:creationId xmlns:a16="http://schemas.microsoft.com/office/drawing/2014/main" id="{9FAE26C8-643D-683A-05A0-7CBD11E6BF3D}"/>
              </a:ext>
            </a:extLst>
          </p:cNvPr>
          <p:cNvSpPr/>
          <p:nvPr/>
        </p:nvSpPr>
        <p:spPr>
          <a:xfrm>
            <a:off x="6813986" y="727399"/>
            <a:ext cx="4244340" cy="4244339"/>
          </a:xfrm>
          <a:prstGeom prst="arc">
            <a:avLst>
              <a:gd name="adj1" fmla="val 2055530"/>
              <a:gd name="adj2" fmla="val 5285296"/>
            </a:avLst>
          </a:prstGeom>
          <a:noFill/>
          <a:ln w="19050" cap="flat" cmpd="sng" algn="ctr">
            <a:solidFill>
              <a:srgbClr val="FE5A5B"/>
            </a:solidFill>
            <a:prstDash val="lgDash"/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79DA3D6-3613-754F-224C-E1491ADD72B8}"/>
              </a:ext>
            </a:extLst>
          </p:cNvPr>
          <p:cNvSpPr txBox="1"/>
          <p:nvPr/>
        </p:nvSpPr>
        <p:spPr>
          <a:xfrm>
            <a:off x="9390833" y="80846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1" name="그룹 13">
            <a:extLst>
              <a:ext uri="{FF2B5EF4-FFF2-40B4-BE49-F238E27FC236}">
                <a16:creationId xmlns:a16="http://schemas.microsoft.com/office/drawing/2014/main" id="{18AAE416-8CDC-D4A9-6224-56EFD761E8A0}"/>
              </a:ext>
            </a:extLst>
          </p:cNvPr>
          <p:cNvGrpSpPr/>
          <p:nvPr/>
        </p:nvGrpSpPr>
        <p:grpSpPr>
          <a:xfrm>
            <a:off x="9529884" y="246154"/>
            <a:ext cx="1352458" cy="1296144"/>
            <a:chOff x="7064541" y="2780929"/>
            <a:chExt cx="1352458" cy="1296144"/>
          </a:xfrm>
        </p:grpSpPr>
        <p:sp>
          <p:nvSpPr>
            <p:cNvPr id="152" name="Rectangle 20">
              <a:extLst>
                <a:ext uri="{FF2B5EF4-FFF2-40B4-BE49-F238E27FC236}">
                  <a16:creationId xmlns:a16="http://schemas.microsoft.com/office/drawing/2014/main" id="{EA8C97A1-DDE3-AA9B-A158-4E89130878E7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3" name="Isosceles Triangle 21">
              <a:extLst>
                <a:ext uri="{FF2B5EF4-FFF2-40B4-BE49-F238E27FC236}">
                  <a16:creationId xmlns:a16="http://schemas.microsoft.com/office/drawing/2014/main" id="{A7DE78B6-AB52-357A-457B-4F947FDD918D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4" name="Isosceles Triangle 22">
              <a:extLst>
                <a:ext uri="{FF2B5EF4-FFF2-40B4-BE49-F238E27FC236}">
                  <a16:creationId xmlns:a16="http://schemas.microsoft.com/office/drawing/2014/main" id="{2F35AF38-0A78-1875-9557-8A4F3D50F958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A421892-FC05-B53C-E943-E2240D6F564D}"/>
              </a:ext>
            </a:extLst>
          </p:cNvPr>
          <p:cNvSpPr txBox="1"/>
          <p:nvPr/>
        </p:nvSpPr>
        <p:spPr>
          <a:xfrm>
            <a:off x="9543233" y="60184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20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E9D79D3-CD2E-BC59-2FE6-F53775FCB068}"/>
              </a:ext>
            </a:extLst>
          </p:cNvPr>
          <p:cNvSpPr txBox="1"/>
          <p:nvPr/>
        </p:nvSpPr>
        <p:spPr>
          <a:xfrm>
            <a:off x="205424" y="4200180"/>
            <a:ext cx="4476633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W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h</a:t>
            </a:r>
            <a:r>
              <a:rPr lang="en-US" altLang="ko-KR" sz="4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o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 are WE?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E36411-BD5F-2799-FE59-E69334288207}"/>
              </a:ext>
            </a:extLst>
          </p:cNvPr>
          <p:cNvSpPr txBox="1"/>
          <p:nvPr/>
        </p:nvSpPr>
        <p:spPr>
          <a:xfrm>
            <a:off x="843644" y="2092903"/>
            <a:ext cx="447663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Our Big Picture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33FF0-8E84-09FC-6EAB-9A10CB54F6D0}"/>
              </a:ext>
            </a:extLst>
          </p:cNvPr>
          <p:cNvSpPr txBox="1"/>
          <p:nvPr/>
        </p:nvSpPr>
        <p:spPr>
          <a:xfrm>
            <a:off x="7061330" y="1869953"/>
            <a:ext cx="424186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W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hat is IRO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4B9045-8E88-42B5-FF23-A627201DB73A}"/>
              </a:ext>
            </a:extLst>
          </p:cNvPr>
          <p:cNvSpPr txBox="1"/>
          <p:nvPr/>
        </p:nvSpPr>
        <p:spPr>
          <a:xfrm>
            <a:off x="3747902" y="5592815"/>
            <a:ext cx="631496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W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hat </a:t>
            </a:r>
            <a:r>
              <a:rPr lang="en-US" altLang="ko-KR" sz="2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are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 the NEXT deeper steps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</p:txBody>
      </p:sp>
      <p:grpSp>
        <p:nvGrpSpPr>
          <p:cNvPr id="2" name="그룹 10">
            <a:extLst>
              <a:ext uri="{FF2B5EF4-FFF2-40B4-BE49-F238E27FC236}">
                <a16:creationId xmlns:a16="http://schemas.microsoft.com/office/drawing/2014/main" id="{66040B57-A65B-701D-4C8E-4201378AED33}"/>
              </a:ext>
            </a:extLst>
          </p:cNvPr>
          <p:cNvGrpSpPr/>
          <p:nvPr/>
        </p:nvGrpSpPr>
        <p:grpSpPr>
          <a:xfrm>
            <a:off x="3563123" y="2443523"/>
            <a:ext cx="5914865" cy="3489600"/>
            <a:chOff x="811213" y="1382713"/>
            <a:chExt cx="7693025" cy="4538662"/>
          </a:xfrm>
          <a:solidFill>
            <a:srgbClr val="2CB2D7">
              <a:lumMod val="20000"/>
              <a:lumOff val="80000"/>
            </a:srgb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E9EC04C3-5147-4A05-54F8-B070FB090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E5A5B">
                    <a:lumMod val="40000"/>
                    <a:lumOff val="6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106AF1D-A093-E025-6F2A-7B97764D6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900" y="2283042"/>
              <a:ext cx="6997985" cy="3496829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E5A5B">
                    <a:lumMod val="40000"/>
                    <a:lumOff val="6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519E06F-BC23-24B5-21B8-2DB63CE16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E5A5B">
                    <a:lumMod val="40000"/>
                    <a:lumOff val="6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ADAF9A1-1EAC-68C2-5F32-B25BF5622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1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E5A5B">
                    <a:lumMod val="40000"/>
                    <a:lumOff val="6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그룹 123">
            <a:extLst>
              <a:ext uri="{FF2B5EF4-FFF2-40B4-BE49-F238E27FC236}">
                <a16:creationId xmlns:a16="http://schemas.microsoft.com/office/drawing/2014/main" id="{6F2A6A8F-FFE1-BEB6-E5A7-F8DDFE0B24BD}"/>
              </a:ext>
            </a:extLst>
          </p:cNvPr>
          <p:cNvGrpSpPr/>
          <p:nvPr/>
        </p:nvGrpSpPr>
        <p:grpSpPr>
          <a:xfrm flipH="1">
            <a:off x="4772376" y="3382238"/>
            <a:ext cx="526670" cy="484579"/>
            <a:chOff x="10530999" y="300005"/>
            <a:chExt cx="421880" cy="388165"/>
          </a:xfrm>
        </p:grpSpPr>
        <p:sp>
          <p:nvSpPr>
            <p:cNvPr id="8" name="자유형: 도형 124">
              <a:extLst>
                <a:ext uri="{FF2B5EF4-FFF2-40B4-BE49-F238E27FC236}">
                  <a16:creationId xmlns:a16="http://schemas.microsoft.com/office/drawing/2014/main" id="{052C09D8-7548-477C-7CDD-DDFC29892D73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자유형: 도형 125">
              <a:extLst>
                <a:ext uri="{FF2B5EF4-FFF2-40B4-BE49-F238E27FC236}">
                  <a16:creationId xmlns:a16="http://schemas.microsoft.com/office/drawing/2014/main" id="{761D8949-7EC3-8962-845D-DFEAA69E2A5B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자유형: 도형 126">
              <a:extLst>
                <a:ext uri="{FF2B5EF4-FFF2-40B4-BE49-F238E27FC236}">
                  <a16:creationId xmlns:a16="http://schemas.microsoft.com/office/drawing/2014/main" id="{A477D955-AC46-D16F-0F2E-2D23EF3DB02F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그룹 127">
            <a:extLst>
              <a:ext uri="{FF2B5EF4-FFF2-40B4-BE49-F238E27FC236}">
                <a16:creationId xmlns:a16="http://schemas.microsoft.com/office/drawing/2014/main" id="{68F2CE44-1117-C9C9-2D0C-F711FCAFCAB5}"/>
              </a:ext>
            </a:extLst>
          </p:cNvPr>
          <p:cNvGrpSpPr/>
          <p:nvPr/>
        </p:nvGrpSpPr>
        <p:grpSpPr>
          <a:xfrm flipH="1">
            <a:off x="6306817" y="3813714"/>
            <a:ext cx="526670" cy="484579"/>
            <a:chOff x="10530999" y="300005"/>
            <a:chExt cx="421880" cy="388165"/>
          </a:xfrm>
        </p:grpSpPr>
        <p:sp>
          <p:nvSpPr>
            <p:cNvPr id="12" name="자유형: 도형 128">
              <a:extLst>
                <a:ext uri="{FF2B5EF4-FFF2-40B4-BE49-F238E27FC236}">
                  <a16:creationId xmlns:a16="http://schemas.microsoft.com/office/drawing/2014/main" id="{A80B23CA-9F2E-FBE7-6F99-7AEFE4208C6C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자유형: 도형 129">
              <a:extLst>
                <a:ext uri="{FF2B5EF4-FFF2-40B4-BE49-F238E27FC236}">
                  <a16:creationId xmlns:a16="http://schemas.microsoft.com/office/drawing/2014/main" id="{8B1B3438-96E9-705B-DA5B-5AB398904C42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자유형: 도형 130">
              <a:extLst>
                <a:ext uri="{FF2B5EF4-FFF2-40B4-BE49-F238E27FC236}">
                  <a16:creationId xmlns:a16="http://schemas.microsoft.com/office/drawing/2014/main" id="{8C1D9477-338D-0209-5199-1B8E744994B4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그룹 131">
            <a:extLst>
              <a:ext uri="{FF2B5EF4-FFF2-40B4-BE49-F238E27FC236}">
                <a16:creationId xmlns:a16="http://schemas.microsoft.com/office/drawing/2014/main" id="{C4325BAC-8D5A-3843-3380-EE065768EDB2}"/>
              </a:ext>
            </a:extLst>
          </p:cNvPr>
          <p:cNvGrpSpPr/>
          <p:nvPr/>
        </p:nvGrpSpPr>
        <p:grpSpPr>
          <a:xfrm flipH="1">
            <a:off x="8336005" y="4797480"/>
            <a:ext cx="526670" cy="484579"/>
            <a:chOff x="10530999" y="300005"/>
            <a:chExt cx="421880" cy="388165"/>
          </a:xfrm>
        </p:grpSpPr>
        <p:sp>
          <p:nvSpPr>
            <p:cNvPr id="16" name="자유형: 도형 132">
              <a:extLst>
                <a:ext uri="{FF2B5EF4-FFF2-40B4-BE49-F238E27FC236}">
                  <a16:creationId xmlns:a16="http://schemas.microsoft.com/office/drawing/2014/main" id="{D78F2499-22AD-ACFD-48E0-C5A90CAE5407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자유형: 도형 133">
              <a:extLst>
                <a:ext uri="{FF2B5EF4-FFF2-40B4-BE49-F238E27FC236}">
                  <a16:creationId xmlns:a16="http://schemas.microsoft.com/office/drawing/2014/main" id="{8110E4B1-BA87-0F6D-2F58-593B0A0046B6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자유형: 도형 134">
              <a:extLst>
                <a:ext uri="{FF2B5EF4-FFF2-40B4-BE49-F238E27FC236}">
                  <a16:creationId xmlns:a16="http://schemas.microsoft.com/office/drawing/2014/main" id="{6847A348-99C1-3301-2EA5-B121DA5D3E82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그룹 135">
            <a:extLst>
              <a:ext uri="{FF2B5EF4-FFF2-40B4-BE49-F238E27FC236}">
                <a16:creationId xmlns:a16="http://schemas.microsoft.com/office/drawing/2014/main" id="{9C1C8F26-5358-2009-CFF9-D84A6180E515}"/>
              </a:ext>
            </a:extLst>
          </p:cNvPr>
          <p:cNvGrpSpPr/>
          <p:nvPr/>
        </p:nvGrpSpPr>
        <p:grpSpPr>
          <a:xfrm flipH="1">
            <a:off x="8072670" y="2977722"/>
            <a:ext cx="526670" cy="484579"/>
            <a:chOff x="10530999" y="300005"/>
            <a:chExt cx="421880" cy="388165"/>
          </a:xfrm>
        </p:grpSpPr>
        <p:sp>
          <p:nvSpPr>
            <p:cNvPr id="20" name="자유형: 도형 136">
              <a:extLst>
                <a:ext uri="{FF2B5EF4-FFF2-40B4-BE49-F238E27FC236}">
                  <a16:creationId xmlns:a16="http://schemas.microsoft.com/office/drawing/2014/main" id="{C95FDDE6-7820-B117-DA9F-F01E2A243315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자유형: 도형 137">
              <a:extLst>
                <a:ext uri="{FF2B5EF4-FFF2-40B4-BE49-F238E27FC236}">
                  <a16:creationId xmlns:a16="http://schemas.microsoft.com/office/drawing/2014/main" id="{CC591976-66A0-E8B0-67CE-AD37DC6A74BE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자유형: 도형 138">
              <a:extLst>
                <a:ext uri="{FF2B5EF4-FFF2-40B4-BE49-F238E27FC236}">
                  <a16:creationId xmlns:a16="http://schemas.microsoft.com/office/drawing/2014/main" id="{DA0F1A1F-1C92-2D31-4991-9895A7B1255C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그룹 139">
            <a:extLst>
              <a:ext uri="{FF2B5EF4-FFF2-40B4-BE49-F238E27FC236}">
                <a16:creationId xmlns:a16="http://schemas.microsoft.com/office/drawing/2014/main" id="{44FEA177-08BC-7E91-D0CA-A14590320FD9}"/>
              </a:ext>
            </a:extLst>
          </p:cNvPr>
          <p:cNvGrpSpPr/>
          <p:nvPr/>
        </p:nvGrpSpPr>
        <p:grpSpPr>
          <a:xfrm flipH="1">
            <a:off x="5187229" y="4631781"/>
            <a:ext cx="526670" cy="484579"/>
            <a:chOff x="10530999" y="300005"/>
            <a:chExt cx="421880" cy="388165"/>
          </a:xfrm>
        </p:grpSpPr>
        <p:sp>
          <p:nvSpPr>
            <p:cNvPr id="24" name="자유형: 도형 140">
              <a:extLst>
                <a:ext uri="{FF2B5EF4-FFF2-40B4-BE49-F238E27FC236}">
                  <a16:creationId xmlns:a16="http://schemas.microsoft.com/office/drawing/2014/main" id="{37CCA731-647D-B2F0-E665-98922847768C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자유형: 도형 141">
              <a:extLst>
                <a:ext uri="{FF2B5EF4-FFF2-40B4-BE49-F238E27FC236}">
                  <a16:creationId xmlns:a16="http://schemas.microsoft.com/office/drawing/2014/main" id="{DA4C613A-2443-16F2-510F-33A769CC741A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FE5A5B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자유형: 도형 142">
              <a:extLst>
                <a:ext uri="{FF2B5EF4-FFF2-40B4-BE49-F238E27FC236}">
                  <a16:creationId xmlns:a16="http://schemas.microsoft.com/office/drawing/2014/main" id="{B420ABB8-F38B-C527-1318-0A1CE1A6E599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7ED769CE-C6F6-3684-5CAC-4DFED06B832B}"/>
              </a:ext>
            </a:extLst>
          </p:cNvPr>
          <p:cNvSpPr txBox="1">
            <a:spLocks/>
          </p:cNvSpPr>
          <p:nvPr/>
        </p:nvSpPr>
        <p:spPr>
          <a:xfrm>
            <a:off x="232217" y="285831"/>
            <a:ext cx="6174193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Arial" pitchFamily="34" charset="0"/>
              </a:rPr>
              <a:t>IROs: Reflections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4A8EF5-CAE2-07D1-ACC5-76E54F485C4C}"/>
              </a:ext>
            </a:extLst>
          </p:cNvPr>
          <p:cNvSpPr/>
          <p:nvPr/>
        </p:nvSpPr>
        <p:spPr>
          <a:xfrm>
            <a:off x="403907" y="1010077"/>
            <a:ext cx="5623684" cy="457200"/>
          </a:xfrm>
          <a:prstGeom prst="rect">
            <a:avLst/>
          </a:prstGeom>
          <a:solidFill>
            <a:srgbClr val="51BC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th-TH" sz="2400" b="1" kern="2000" spc="1290" dirty="0">
                <a:solidFill>
                  <a:schemeClr val="l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คำถามนี้ มีคำตอบ</a:t>
            </a:r>
            <a:endParaRPr lang="en-US" sz="2400" b="1" kern="2000" spc="1290" dirty="0">
              <a:solidFill>
                <a:schemeClr val="l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120008A8-3068-07EE-C567-55ECDEB4DAC2}"/>
              </a:ext>
            </a:extLst>
          </p:cNvPr>
          <p:cNvSpPr txBox="1">
            <a:spLocks/>
          </p:cNvSpPr>
          <p:nvPr/>
        </p:nvSpPr>
        <p:spPr>
          <a:xfrm>
            <a:off x="3885160" y="2736955"/>
            <a:ext cx="7004445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0374E1-707B-7AF2-1E76-63B365706422}"/>
              </a:ext>
            </a:extLst>
          </p:cNvPr>
          <p:cNvSpPr txBox="1"/>
          <p:nvPr/>
        </p:nvSpPr>
        <p:spPr>
          <a:xfrm>
            <a:off x="7459084" y="3795306"/>
            <a:ext cx="4448697" cy="58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W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hat are we DOING?</a:t>
            </a:r>
          </a:p>
        </p:txBody>
      </p:sp>
    </p:spTree>
    <p:extLst>
      <p:ext uri="{BB962C8B-B14F-4D97-AF65-F5344CB8AC3E}">
        <p14:creationId xmlns:p14="http://schemas.microsoft.com/office/powerpoint/2010/main" val="425230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7A0D7-BA31-0EDB-882F-479F3EB5421B}"/>
              </a:ext>
            </a:extLst>
          </p:cNvPr>
          <p:cNvSpPr txBox="1">
            <a:spLocks/>
          </p:cNvSpPr>
          <p:nvPr/>
        </p:nvSpPr>
        <p:spPr>
          <a:xfrm>
            <a:off x="232217" y="285831"/>
            <a:ext cx="6174193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Arial" pitchFamily="34" charset="0"/>
              </a:rPr>
              <a:t>IROs: Reflections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A8244C-A1A0-1F00-9ECC-C8F48B8D37BD}"/>
              </a:ext>
            </a:extLst>
          </p:cNvPr>
          <p:cNvSpPr/>
          <p:nvPr/>
        </p:nvSpPr>
        <p:spPr>
          <a:xfrm>
            <a:off x="403907" y="1010077"/>
            <a:ext cx="5623684" cy="457200"/>
          </a:xfrm>
          <a:prstGeom prst="rect">
            <a:avLst/>
          </a:prstGeom>
          <a:solidFill>
            <a:srgbClr val="51BC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th-TH" sz="2400" b="1" kern="2000" spc="1290" dirty="0">
                <a:solidFill>
                  <a:schemeClr val="l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คำถามนี้ มีคำตอบ</a:t>
            </a:r>
            <a:endParaRPr lang="en-US" sz="2400" b="1" kern="2000" spc="1290" dirty="0">
              <a:solidFill>
                <a:schemeClr val="l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그룹 23">
            <a:extLst>
              <a:ext uri="{FF2B5EF4-FFF2-40B4-BE49-F238E27FC236}">
                <a16:creationId xmlns:a16="http://schemas.microsoft.com/office/drawing/2014/main" id="{ABB3ED16-2017-6222-A645-0113B479D5A8}"/>
              </a:ext>
            </a:extLst>
          </p:cNvPr>
          <p:cNvGrpSpPr/>
          <p:nvPr/>
        </p:nvGrpSpPr>
        <p:grpSpPr>
          <a:xfrm>
            <a:off x="7049565" y="1922044"/>
            <a:ext cx="4759612" cy="4222763"/>
            <a:chOff x="2231048" y="21"/>
            <a:chExt cx="7729036" cy="6857259"/>
          </a:xfrm>
        </p:grpSpPr>
        <p:grpSp>
          <p:nvGrpSpPr>
            <p:cNvPr id="5" name="그룹 24">
              <a:extLst>
                <a:ext uri="{FF2B5EF4-FFF2-40B4-BE49-F238E27FC236}">
                  <a16:creationId xmlns:a16="http://schemas.microsoft.com/office/drawing/2014/main" id="{EAF8721B-8790-DF2C-9E93-D1F700CD85DF}"/>
                </a:ext>
              </a:extLst>
            </p:cNvPr>
            <p:cNvGrpSpPr/>
            <p:nvPr/>
          </p:nvGrpSpPr>
          <p:grpSpPr>
            <a:xfrm>
              <a:off x="2231048" y="21"/>
              <a:ext cx="7729036" cy="6857259"/>
              <a:chOff x="2231048" y="21"/>
              <a:chExt cx="7729036" cy="6857259"/>
            </a:xfrm>
          </p:grpSpPr>
          <p:sp>
            <p:nvSpPr>
              <p:cNvPr id="14" name="자유형: 도형 33">
                <a:extLst>
                  <a:ext uri="{FF2B5EF4-FFF2-40B4-BE49-F238E27FC236}">
                    <a16:creationId xmlns:a16="http://schemas.microsoft.com/office/drawing/2014/main" id="{A0EBF14D-3C84-3BBF-CDE7-75454CD0EF51}"/>
                  </a:ext>
                </a:extLst>
              </p:cNvPr>
              <p:cNvSpPr/>
              <p:nvPr/>
            </p:nvSpPr>
            <p:spPr>
              <a:xfrm>
                <a:off x="5431681" y="6641564"/>
                <a:ext cx="4143562" cy="215716"/>
              </a:xfrm>
              <a:custGeom>
                <a:avLst/>
                <a:gdLst>
                  <a:gd name="connsiteX0" fmla="*/ 4143563 w 4143562"/>
                  <a:gd name="connsiteY0" fmla="*/ 107858 h 215716"/>
                  <a:gd name="connsiteX1" fmla="*/ 2071781 w 4143562"/>
                  <a:gd name="connsiteY1" fmla="*/ 215717 h 215716"/>
                  <a:gd name="connsiteX2" fmla="*/ 0 w 4143562"/>
                  <a:gd name="connsiteY2" fmla="*/ 107858 h 215716"/>
                  <a:gd name="connsiteX3" fmla="*/ 2071781 w 4143562"/>
                  <a:gd name="connsiteY3" fmla="*/ 0 h 215716"/>
                  <a:gd name="connsiteX4" fmla="*/ 4143563 w 4143562"/>
                  <a:gd name="connsiteY4" fmla="*/ 107858 h 2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562" h="215716">
                    <a:moveTo>
                      <a:pt x="4143563" y="107858"/>
                    </a:moveTo>
                    <a:cubicBezTo>
                      <a:pt x="4143563" y="167427"/>
                      <a:pt x="3215995" y="215717"/>
                      <a:pt x="2071781" y="215717"/>
                    </a:cubicBezTo>
                    <a:cubicBezTo>
                      <a:pt x="927568" y="215717"/>
                      <a:pt x="0" y="167427"/>
                      <a:pt x="0" y="107858"/>
                    </a:cubicBezTo>
                    <a:cubicBezTo>
                      <a:pt x="0" y="48290"/>
                      <a:pt x="927568" y="0"/>
                      <a:pt x="2071781" y="0"/>
                    </a:cubicBezTo>
                    <a:cubicBezTo>
                      <a:pt x="3215995" y="0"/>
                      <a:pt x="4143563" y="48290"/>
                      <a:pt x="4143563" y="107858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자유형: 도형 34">
                <a:extLst>
                  <a:ext uri="{FF2B5EF4-FFF2-40B4-BE49-F238E27FC236}">
                    <a16:creationId xmlns:a16="http://schemas.microsoft.com/office/drawing/2014/main" id="{97F057AC-1567-5604-134C-0D2FDAF16A94}"/>
                  </a:ext>
                </a:extLst>
              </p:cNvPr>
              <p:cNvSpPr/>
              <p:nvPr/>
            </p:nvSpPr>
            <p:spPr>
              <a:xfrm>
                <a:off x="2231048" y="21"/>
                <a:ext cx="6265465" cy="6260381"/>
              </a:xfrm>
              <a:custGeom>
                <a:avLst/>
                <a:gdLst>
                  <a:gd name="connsiteX0" fmla="*/ 5393666 w 6265465"/>
                  <a:gd name="connsiteY0" fmla="*/ 5290525 h 6260381"/>
                  <a:gd name="connsiteX1" fmla="*/ 3591081 w 6265465"/>
                  <a:gd name="connsiteY1" fmla="*/ 6226108 h 6260381"/>
                  <a:gd name="connsiteX2" fmla="*/ 819388 w 6265465"/>
                  <a:gd name="connsiteY2" fmla="*/ 5237945 h 6260381"/>
                  <a:gd name="connsiteX3" fmla="*/ 17461 w 6265465"/>
                  <a:gd name="connsiteY3" fmla="*/ 3455943 h 6260381"/>
                  <a:gd name="connsiteX4" fmla="*/ 287646 w 6265465"/>
                  <a:gd name="connsiteY4" fmla="*/ 1828449 h 6260381"/>
                  <a:gd name="connsiteX5" fmla="*/ 353979 w 6265465"/>
                  <a:gd name="connsiteY5" fmla="*/ 1800765 h 6260381"/>
                  <a:gd name="connsiteX6" fmla="*/ 608345 w 6265465"/>
                  <a:gd name="connsiteY6" fmla="*/ 1888670 h 6260381"/>
                  <a:gd name="connsiteX7" fmla="*/ 632344 w 6265465"/>
                  <a:gd name="connsiteY7" fmla="*/ 1951317 h 6260381"/>
                  <a:gd name="connsiteX8" fmla="*/ 386336 w 6265465"/>
                  <a:gd name="connsiteY8" fmla="*/ 2782367 h 6260381"/>
                  <a:gd name="connsiteX9" fmla="*/ 595222 w 6265465"/>
                  <a:gd name="connsiteY9" fmla="*/ 4234681 h 6260381"/>
                  <a:gd name="connsiteX10" fmla="*/ 2581975 w 6265465"/>
                  <a:gd name="connsiteY10" fmla="*/ 5842311 h 6260381"/>
                  <a:gd name="connsiteX11" fmla="*/ 5390070 w 6265465"/>
                  <a:gd name="connsiteY11" fmla="*/ 4728673 h 6260381"/>
                  <a:gd name="connsiteX12" fmla="*/ 5885949 w 6265465"/>
                  <a:gd name="connsiteY12" fmla="*/ 3402553 h 6260381"/>
                  <a:gd name="connsiteX13" fmla="*/ 3998246 w 6265465"/>
                  <a:gd name="connsiteY13" fmla="*/ 503138 h 6260381"/>
                  <a:gd name="connsiteX14" fmla="*/ 2846228 w 6265465"/>
                  <a:gd name="connsiteY14" fmla="*/ 379191 h 6260381"/>
                  <a:gd name="connsiteX15" fmla="*/ 1792901 w 6265465"/>
                  <a:gd name="connsiteY15" fmla="*/ 713911 h 6260381"/>
                  <a:gd name="connsiteX16" fmla="*/ 1714254 w 6265465"/>
                  <a:gd name="connsiteY16" fmla="*/ 686228 h 6260381"/>
                  <a:gd name="connsiteX17" fmla="*/ 1608553 w 6265465"/>
                  <a:gd name="connsiteY17" fmla="*/ 443456 h 6260381"/>
                  <a:gd name="connsiteX18" fmla="*/ 1628327 w 6265465"/>
                  <a:gd name="connsiteY18" fmla="*/ 388269 h 6260381"/>
                  <a:gd name="connsiteX19" fmla="*/ 2681744 w 6265465"/>
                  <a:gd name="connsiteY19" fmla="*/ 34313 h 6260381"/>
                  <a:gd name="connsiteX20" fmla="*/ 4514799 w 6265465"/>
                  <a:gd name="connsiteY20" fmla="*/ 325801 h 6260381"/>
                  <a:gd name="connsiteX21" fmla="*/ 6196672 w 6265465"/>
                  <a:gd name="connsiteY21" fmla="*/ 2509126 h 6260381"/>
                  <a:gd name="connsiteX22" fmla="*/ 5714275 w 6265465"/>
                  <a:gd name="connsiteY22" fmla="*/ 4897921 h 6260381"/>
                  <a:gd name="connsiteX23" fmla="*/ 5393666 w 6265465"/>
                  <a:gd name="connsiteY23" fmla="*/ 5290525 h 626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265465" h="6260381">
                    <a:moveTo>
                      <a:pt x="5393666" y="5290525"/>
                    </a:moveTo>
                    <a:cubicBezTo>
                      <a:pt x="4897247" y="5803752"/>
                      <a:pt x="4299441" y="6129664"/>
                      <a:pt x="3591081" y="6226108"/>
                    </a:cubicBezTo>
                    <a:cubicBezTo>
                      <a:pt x="2500542" y="6374593"/>
                      <a:pt x="1570712" y="6039782"/>
                      <a:pt x="819388" y="5237945"/>
                    </a:cubicBezTo>
                    <a:cubicBezTo>
                      <a:pt x="351552" y="4738829"/>
                      <a:pt x="89276" y="4137698"/>
                      <a:pt x="17461" y="3455943"/>
                    </a:cubicBezTo>
                    <a:cubicBezTo>
                      <a:pt x="-42221" y="2888877"/>
                      <a:pt x="51885" y="2346978"/>
                      <a:pt x="287646" y="1828449"/>
                    </a:cubicBezTo>
                    <a:cubicBezTo>
                      <a:pt x="303915" y="1792766"/>
                      <a:pt x="318386" y="1787103"/>
                      <a:pt x="353979" y="1800765"/>
                    </a:cubicBezTo>
                    <a:cubicBezTo>
                      <a:pt x="437659" y="1832943"/>
                      <a:pt x="522598" y="1862604"/>
                      <a:pt x="608345" y="1888670"/>
                    </a:cubicBezTo>
                    <a:cubicBezTo>
                      <a:pt x="649691" y="1901253"/>
                      <a:pt x="649062" y="1916443"/>
                      <a:pt x="632344" y="1951317"/>
                    </a:cubicBezTo>
                    <a:cubicBezTo>
                      <a:pt x="505790" y="2214941"/>
                      <a:pt x="423098" y="2491868"/>
                      <a:pt x="386336" y="2782367"/>
                    </a:cubicBezTo>
                    <a:cubicBezTo>
                      <a:pt x="322790" y="3285706"/>
                      <a:pt x="384898" y="3773316"/>
                      <a:pt x="595222" y="4234681"/>
                    </a:cubicBezTo>
                    <a:cubicBezTo>
                      <a:pt x="989085" y="5098807"/>
                      <a:pt x="1652505" y="5642234"/>
                      <a:pt x="2581975" y="5842311"/>
                    </a:cubicBezTo>
                    <a:cubicBezTo>
                      <a:pt x="3645280" y="6071241"/>
                      <a:pt x="4764221" y="5620842"/>
                      <a:pt x="5390070" y="4728673"/>
                    </a:cubicBezTo>
                    <a:cubicBezTo>
                      <a:pt x="5670232" y="4329327"/>
                      <a:pt x="5835346" y="3887556"/>
                      <a:pt x="5885949" y="3402553"/>
                    </a:cubicBezTo>
                    <a:cubicBezTo>
                      <a:pt x="6018795" y="2129464"/>
                      <a:pt x="5217317" y="899428"/>
                      <a:pt x="3998246" y="503138"/>
                    </a:cubicBezTo>
                    <a:cubicBezTo>
                      <a:pt x="3622540" y="381078"/>
                      <a:pt x="3238474" y="338923"/>
                      <a:pt x="2846228" y="379191"/>
                    </a:cubicBezTo>
                    <a:cubicBezTo>
                      <a:pt x="2472499" y="417570"/>
                      <a:pt x="2121150" y="530552"/>
                      <a:pt x="1792901" y="713911"/>
                    </a:cubicBezTo>
                    <a:cubicBezTo>
                      <a:pt x="1739061" y="744022"/>
                      <a:pt x="1739241" y="744202"/>
                      <a:pt x="1714254" y="686228"/>
                    </a:cubicBezTo>
                    <a:cubicBezTo>
                      <a:pt x="1679380" y="605154"/>
                      <a:pt x="1645854" y="523451"/>
                      <a:pt x="1608553" y="443456"/>
                    </a:cubicBezTo>
                    <a:cubicBezTo>
                      <a:pt x="1594980" y="414334"/>
                      <a:pt x="1602620" y="402200"/>
                      <a:pt x="1628327" y="388269"/>
                    </a:cubicBezTo>
                    <a:cubicBezTo>
                      <a:pt x="1958823" y="208594"/>
                      <a:pt x="2308824" y="87523"/>
                      <a:pt x="2681744" y="34313"/>
                    </a:cubicBezTo>
                    <a:cubicBezTo>
                      <a:pt x="3322873" y="-57097"/>
                      <a:pt x="3938205" y="32156"/>
                      <a:pt x="4514799" y="325801"/>
                    </a:cubicBezTo>
                    <a:cubicBezTo>
                      <a:pt x="5418203" y="785907"/>
                      <a:pt x="5990033" y="1515839"/>
                      <a:pt x="6196672" y="2509126"/>
                    </a:cubicBezTo>
                    <a:cubicBezTo>
                      <a:pt x="6375267" y="3367948"/>
                      <a:pt x="6203233" y="4167899"/>
                      <a:pt x="5714275" y="4897921"/>
                    </a:cubicBezTo>
                    <a:cubicBezTo>
                      <a:pt x="5627449" y="5014677"/>
                      <a:pt x="5417035" y="5285133"/>
                      <a:pt x="5393666" y="5290525"/>
                    </a:cubicBez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자유형: 도형 35">
                <a:extLst>
                  <a:ext uri="{FF2B5EF4-FFF2-40B4-BE49-F238E27FC236}">
                    <a16:creationId xmlns:a16="http://schemas.microsoft.com/office/drawing/2014/main" id="{B0AFB9E1-88CA-3632-D31C-D52BE30403FE}"/>
                  </a:ext>
                </a:extLst>
              </p:cNvPr>
              <p:cNvSpPr/>
              <p:nvPr/>
            </p:nvSpPr>
            <p:spPr>
              <a:xfrm>
                <a:off x="7918224" y="5044779"/>
                <a:ext cx="2041860" cy="1729270"/>
              </a:xfrm>
              <a:custGeom>
                <a:avLst/>
                <a:gdLst>
                  <a:gd name="connsiteX0" fmla="*/ 1525702 w 2041860"/>
                  <a:gd name="connsiteY0" fmla="*/ 1659792 h 1729270"/>
                  <a:gd name="connsiteX1" fmla="*/ 987129 w 2041860"/>
                  <a:gd name="connsiteY1" fmla="*/ 1279501 h 1729270"/>
                  <a:gd name="connsiteX2" fmla="*/ 28087 w 2041860"/>
                  <a:gd name="connsiteY2" fmla="*/ 607633 h 1729270"/>
                  <a:gd name="connsiteX3" fmla="*/ 16762 w 2041860"/>
                  <a:gd name="connsiteY3" fmla="*/ 537435 h 1729270"/>
                  <a:gd name="connsiteX4" fmla="*/ 349056 w 2041860"/>
                  <a:gd name="connsiteY4" fmla="*/ 65914 h 1729270"/>
                  <a:gd name="connsiteX5" fmla="*/ 499428 w 2041860"/>
                  <a:gd name="connsiteY5" fmla="*/ 43533 h 1729270"/>
                  <a:gd name="connsiteX6" fmla="*/ 2014211 w 2041860"/>
                  <a:gd name="connsiteY6" fmla="*/ 1105759 h 1729270"/>
                  <a:gd name="connsiteX7" fmla="*/ 2033985 w 2041860"/>
                  <a:gd name="connsiteY7" fmla="*/ 1174160 h 1729270"/>
                  <a:gd name="connsiteX8" fmla="*/ 1666277 w 2041860"/>
                  <a:gd name="connsiteY8" fmla="*/ 1701498 h 1729270"/>
                  <a:gd name="connsiteX9" fmla="*/ 1621876 w 2041860"/>
                  <a:gd name="connsiteY9" fmla="*/ 1729271 h 1729270"/>
                  <a:gd name="connsiteX10" fmla="*/ 1525702 w 2041860"/>
                  <a:gd name="connsiteY10" fmla="*/ 1659792 h 172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1860" h="1729270">
                    <a:moveTo>
                      <a:pt x="1525702" y="1659792"/>
                    </a:moveTo>
                    <a:cubicBezTo>
                      <a:pt x="1346207" y="1532969"/>
                      <a:pt x="1166893" y="1405875"/>
                      <a:pt x="987129" y="1279501"/>
                    </a:cubicBezTo>
                    <a:cubicBezTo>
                      <a:pt x="667778" y="1055066"/>
                      <a:pt x="348427" y="830630"/>
                      <a:pt x="28087" y="607633"/>
                    </a:cubicBezTo>
                    <a:cubicBezTo>
                      <a:pt x="-4900" y="584623"/>
                      <a:pt x="-9034" y="566737"/>
                      <a:pt x="16762" y="537435"/>
                    </a:cubicBezTo>
                    <a:cubicBezTo>
                      <a:pt x="31503" y="520717"/>
                      <a:pt x="345550" y="70588"/>
                      <a:pt x="349056" y="65914"/>
                    </a:cubicBezTo>
                    <a:cubicBezTo>
                      <a:pt x="412063" y="-17856"/>
                      <a:pt x="411973" y="-17767"/>
                      <a:pt x="499428" y="43533"/>
                    </a:cubicBezTo>
                    <a:cubicBezTo>
                      <a:pt x="1004206" y="397849"/>
                      <a:pt x="1508804" y="752343"/>
                      <a:pt x="2014211" y="1105759"/>
                    </a:cubicBezTo>
                    <a:cubicBezTo>
                      <a:pt x="2042793" y="1125713"/>
                      <a:pt x="2048905" y="1140723"/>
                      <a:pt x="2033985" y="1174160"/>
                    </a:cubicBezTo>
                    <a:cubicBezTo>
                      <a:pt x="1945092" y="1373697"/>
                      <a:pt x="1820515" y="1547799"/>
                      <a:pt x="1666277" y="1701498"/>
                    </a:cubicBezTo>
                    <a:cubicBezTo>
                      <a:pt x="1653694" y="1714081"/>
                      <a:pt x="1641919" y="1728552"/>
                      <a:pt x="1621876" y="1729271"/>
                    </a:cubicBezTo>
                    <a:cubicBezTo>
                      <a:pt x="1602821" y="1720373"/>
                      <a:pt x="1603091" y="1713631"/>
                      <a:pt x="1525702" y="1659792"/>
                    </a:cubicBezTo>
                    <a:close/>
                  </a:path>
                </a:pathLst>
              </a:custGeom>
              <a:solidFill>
                <a:srgbClr val="FF8853">
                  <a:lumMod val="75000"/>
                </a:srgb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자유형: 도형 36">
                <a:extLst>
                  <a:ext uri="{FF2B5EF4-FFF2-40B4-BE49-F238E27FC236}">
                    <a16:creationId xmlns:a16="http://schemas.microsoft.com/office/drawing/2014/main" id="{83400ADB-3CFF-F110-1A9F-CF5D332E3C26}"/>
                  </a:ext>
                </a:extLst>
              </p:cNvPr>
              <p:cNvSpPr/>
              <p:nvPr/>
            </p:nvSpPr>
            <p:spPr>
              <a:xfrm>
                <a:off x="7624624" y="4897852"/>
                <a:ext cx="630342" cy="629174"/>
              </a:xfrm>
              <a:custGeom>
                <a:avLst/>
                <a:gdLst>
                  <a:gd name="connsiteX0" fmla="*/ 630343 w 630342"/>
                  <a:gd name="connsiteY0" fmla="*/ 225784 h 629174"/>
                  <a:gd name="connsiteX1" fmla="*/ 348652 w 630342"/>
                  <a:gd name="connsiteY1" fmla="*/ 629174 h 629174"/>
                  <a:gd name="connsiteX2" fmla="*/ 46020 w 630342"/>
                  <a:gd name="connsiteY2" fmla="*/ 418221 h 629174"/>
                  <a:gd name="connsiteX3" fmla="*/ 0 w 630342"/>
                  <a:gd name="connsiteY3" fmla="*/ 392605 h 629174"/>
                  <a:gd name="connsiteX4" fmla="*/ 320699 w 630342"/>
                  <a:gd name="connsiteY4" fmla="*/ 0 h 629174"/>
                  <a:gd name="connsiteX5" fmla="*/ 378134 w 630342"/>
                  <a:gd name="connsiteY5" fmla="*/ 47997 h 629174"/>
                  <a:gd name="connsiteX6" fmla="*/ 630343 w 630342"/>
                  <a:gd name="connsiteY6" fmla="*/ 225784 h 62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0342" h="629174">
                    <a:moveTo>
                      <a:pt x="630343" y="225784"/>
                    </a:moveTo>
                    <a:cubicBezTo>
                      <a:pt x="536416" y="360247"/>
                      <a:pt x="442579" y="494711"/>
                      <a:pt x="348652" y="629174"/>
                    </a:cubicBezTo>
                    <a:cubicBezTo>
                      <a:pt x="247805" y="558797"/>
                      <a:pt x="147047" y="488419"/>
                      <a:pt x="46020" y="418221"/>
                    </a:cubicBezTo>
                    <a:cubicBezTo>
                      <a:pt x="31639" y="408245"/>
                      <a:pt x="18785" y="394942"/>
                      <a:pt x="0" y="392605"/>
                    </a:cubicBezTo>
                    <a:cubicBezTo>
                      <a:pt x="113790" y="267399"/>
                      <a:pt x="223357" y="138599"/>
                      <a:pt x="320699" y="0"/>
                    </a:cubicBezTo>
                    <a:cubicBezTo>
                      <a:pt x="332744" y="24448"/>
                      <a:pt x="357820" y="33616"/>
                      <a:pt x="378134" y="47997"/>
                    </a:cubicBezTo>
                    <a:cubicBezTo>
                      <a:pt x="461904" y="107858"/>
                      <a:pt x="546213" y="166642"/>
                      <a:pt x="630343" y="225784"/>
                    </a:cubicBezTo>
                    <a:close/>
                  </a:path>
                </a:pathLst>
              </a:custGeom>
              <a:solidFill>
                <a:srgbClr val="FF8853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그룹 25">
              <a:extLst>
                <a:ext uri="{FF2B5EF4-FFF2-40B4-BE49-F238E27FC236}">
                  <a16:creationId xmlns:a16="http://schemas.microsoft.com/office/drawing/2014/main" id="{CF311E14-6F2E-3602-8FDF-CAADF3BE7B5E}"/>
                </a:ext>
              </a:extLst>
            </p:cNvPr>
            <p:cNvGrpSpPr/>
            <p:nvPr/>
          </p:nvGrpSpPr>
          <p:grpSpPr>
            <a:xfrm>
              <a:off x="2881654" y="711618"/>
              <a:ext cx="4904922" cy="4841432"/>
              <a:chOff x="2881654" y="711618"/>
              <a:chExt cx="4904922" cy="4841432"/>
            </a:xfrm>
          </p:grpSpPr>
          <p:sp>
            <p:nvSpPr>
              <p:cNvPr id="10" name="자유형: 도형 29">
                <a:extLst>
                  <a:ext uri="{FF2B5EF4-FFF2-40B4-BE49-F238E27FC236}">
                    <a16:creationId xmlns:a16="http://schemas.microsoft.com/office/drawing/2014/main" id="{A3150B65-BC81-5BC0-497D-C5C90077D2FC}"/>
                  </a:ext>
                </a:extLst>
              </p:cNvPr>
              <p:cNvSpPr/>
              <p:nvPr/>
            </p:nvSpPr>
            <p:spPr>
              <a:xfrm>
                <a:off x="2881654" y="712158"/>
                <a:ext cx="2454123" cy="4840892"/>
              </a:xfrm>
              <a:custGeom>
                <a:avLst/>
                <a:gdLst>
                  <a:gd name="connsiteX0" fmla="*/ 2453494 w 2454123"/>
                  <a:gd name="connsiteY0" fmla="*/ 607 h 4840892"/>
                  <a:gd name="connsiteX1" fmla="*/ 1600064 w 2454123"/>
                  <a:gd name="connsiteY1" fmla="*/ 144957 h 4840892"/>
                  <a:gd name="connsiteX2" fmla="*/ 61643 w 2454123"/>
                  <a:gd name="connsiteY2" fmla="*/ 1911050 h 4840892"/>
                  <a:gd name="connsiteX3" fmla="*/ 529389 w 2454123"/>
                  <a:gd name="connsiteY3" fmla="*/ 3923239 h 4840892"/>
                  <a:gd name="connsiteX4" fmla="*/ 1998691 w 2454123"/>
                  <a:gd name="connsiteY4" fmla="*/ 4802825 h 4840892"/>
                  <a:gd name="connsiteX5" fmla="*/ 2454124 w 2454123"/>
                  <a:gd name="connsiteY5" fmla="*/ 4839317 h 4840892"/>
                  <a:gd name="connsiteX6" fmla="*/ 2453494 w 2454123"/>
                  <a:gd name="connsiteY6" fmla="*/ 607 h 48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4123" h="4840892">
                    <a:moveTo>
                      <a:pt x="2453494" y="607"/>
                    </a:moveTo>
                    <a:cubicBezTo>
                      <a:pt x="2159760" y="-5865"/>
                      <a:pt x="1873216" y="39256"/>
                      <a:pt x="1600064" y="144957"/>
                    </a:cubicBezTo>
                    <a:cubicBezTo>
                      <a:pt x="778273" y="462870"/>
                      <a:pt x="252732" y="1051238"/>
                      <a:pt x="61643" y="1911050"/>
                    </a:cubicBezTo>
                    <a:cubicBezTo>
                      <a:pt x="-102392" y="2648891"/>
                      <a:pt x="63441" y="3327501"/>
                      <a:pt x="529389" y="3923239"/>
                    </a:cubicBezTo>
                    <a:cubicBezTo>
                      <a:pt x="904287" y="4402490"/>
                      <a:pt x="1401425" y="4690112"/>
                      <a:pt x="1998691" y="4802825"/>
                    </a:cubicBezTo>
                    <a:cubicBezTo>
                      <a:pt x="2148704" y="4831137"/>
                      <a:pt x="2300785" y="4845968"/>
                      <a:pt x="2454124" y="4839317"/>
                    </a:cubicBezTo>
                    <a:cubicBezTo>
                      <a:pt x="2453674" y="4500911"/>
                      <a:pt x="2453674" y="348360"/>
                      <a:pt x="2453494" y="607"/>
                    </a:cubicBezTo>
                    <a:close/>
                  </a:path>
                </a:pathLst>
              </a:custGeom>
              <a:solidFill>
                <a:srgbClr val="019ED7">
                  <a:lumMod val="60000"/>
                  <a:lumOff val="40000"/>
                </a:srgb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자유형: 도형 30">
                <a:extLst>
                  <a:ext uri="{FF2B5EF4-FFF2-40B4-BE49-F238E27FC236}">
                    <a16:creationId xmlns:a16="http://schemas.microsoft.com/office/drawing/2014/main" id="{E148FB45-0439-5062-01BC-6DB1F733C257}"/>
                  </a:ext>
                </a:extLst>
              </p:cNvPr>
              <p:cNvSpPr/>
              <p:nvPr/>
            </p:nvSpPr>
            <p:spPr>
              <a:xfrm>
                <a:off x="5332451" y="711618"/>
                <a:ext cx="2454125" cy="4840892"/>
              </a:xfrm>
              <a:custGeom>
                <a:avLst/>
                <a:gdLst>
                  <a:gd name="connsiteX0" fmla="*/ 629 w 2454123"/>
                  <a:gd name="connsiteY0" fmla="*/ 607 h 4840892"/>
                  <a:gd name="connsiteX1" fmla="*/ 854059 w 2454123"/>
                  <a:gd name="connsiteY1" fmla="*/ 144957 h 4840892"/>
                  <a:gd name="connsiteX2" fmla="*/ 2392480 w 2454123"/>
                  <a:gd name="connsiteY2" fmla="*/ 1911050 h 4840892"/>
                  <a:gd name="connsiteX3" fmla="*/ 1924734 w 2454123"/>
                  <a:gd name="connsiteY3" fmla="*/ 3923239 h 4840892"/>
                  <a:gd name="connsiteX4" fmla="*/ 455432 w 2454123"/>
                  <a:gd name="connsiteY4" fmla="*/ 4802825 h 4840892"/>
                  <a:gd name="connsiteX5" fmla="*/ 0 w 2454123"/>
                  <a:gd name="connsiteY5" fmla="*/ 4839317 h 4840892"/>
                  <a:gd name="connsiteX6" fmla="*/ 629 w 2454123"/>
                  <a:gd name="connsiteY6" fmla="*/ 607 h 48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4123" h="4840892">
                    <a:moveTo>
                      <a:pt x="629" y="607"/>
                    </a:moveTo>
                    <a:cubicBezTo>
                      <a:pt x="294364" y="-5865"/>
                      <a:pt x="580908" y="39256"/>
                      <a:pt x="854059" y="144957"/>
                    </a:cubicBezTo>
                    <a:cubicBezTo>
                      <a:pt x="1675761" y="462870"/>
                      <a:pt x="2201302" y="1051148"/>
                      <a:pt x="2392480" y="1911050"/>
                    </a:cubicBezTo>
                    <a:cubicBezTo>
                      <a:pt x="2556515" y="2648891"/>
                      <a:pt x="2390683" y="3327501"/>
                      <a:pt x="1924734" y="3923239"/>
                    </a:cubicBezTo>
                    <a:cubicBezTo>
                      <a:pt x="1549836" y="4402490"/>
                      <a:pt x="1052699" y="4690113"/>
                      <a:pt x="455432" y="4802825"/>
                    </a:cubicBezTo>
                    <a:cubicBezTo>
                      <a:pt x="305509" y="4831137"/>
                      <a:pt x="153339" y="4845968"/>
                      <a:pt x="0" y="4839317"/>
                    </a:cubicBezTo>
                    <a:cubicBezTo>
                      <a:pt x="360" y="4500821"/>
                      <a:pt x="360" y="348270"/>
                      <a:pt x="629" y="607"/>
                    </a:cubicBezTo>
                    <a:close/>
                  </a:path>
                </a:pathLst>
              </a:custGeom>
              <a:solidFill>
                <a:srgbClr val="019ED7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자유형: 도형 31">
                <a:extLst>
                  <a:ext uri="{FF2B5EF4-FFF2-40B4-BE49-F238E27FC236}">
                    <a16:creationId xmlns:a16="http://schemas.microsoft.com/office/drawing/2014/main" id="{D98C5F43-FBA0-D464-6024-D1CDC79C295F}"/>
                  </a:ext>
                </a:extLst>
              </p:cNvPr>
              <p:cNvSpPr/>
              <p:nvPr/>
            </p:nvSpPr>
            <p:spPr>
              <a:xfrm>
                <a:off x="3227584" y="1317399"/>
                <a:ext cx="2130154" cy="3914920"/>
              </a:xfrm>
              <a:custGeom>
                <a:avLst/>
                <a:gdLst>
                  <a:gd name="connsiteX0" fmla="*/ 959231 w 2130154"/>
                  <a:gd name="connsiteY0" fmla="*/ 78289 h 3914920"/>
                  <a:gd name="connsiteX1" fmla="*/ 1195352 w 2130154"/>
                  <a:gd name="connsiteY1" fmla="*/ 3417 h 3914920"/>
                  <a:gd name="connsiteX2" fmla="*/ 1276156 w 2130154"/>
                  <a:gd name="connsiteY2" fmla="*/ 1979 h 3914920"/>
                  <a:gd name="connsiteX3" fmla="*/ 1474076 w 2130154"/>
                  <a:gd name="connsiteY3" fmla="*/ 87367 h 3914920"/>
                  <a:gd name="connsiteX4" fmla="*/ 1531960 w 2130154"/>
                  <a:gd name="connsiteY4" fmla="*/ 135903 h 3914920"/>
                  <a:gd name="connsiteX5" fmla="*/ 1546880 w 2130154"/>
                  <a:gd name="connsiteY5" fmla="*/ 208707 h 3914920"/>
                  <a:gd name="connsiteX6" fmla="*/ 1553981 w 2130154"/>
                  <a:gd name="connsiteY6" fmla="*/ 340924 h 3914920"/>
                  <a:gd name="connsiteX7" fmla="*/ 1646380 w 2130154"/>
                  <a:gd name="connsiteY7" fmla="*/ 360069 h 3914920"/>
                  <a:gd name="connsiteX8" fmla="*/ 1856524 w 2130154"/>
                  <a:gd name="connsiteY8" fmla="*/ 349283 h 3914920"/>
                  <a:gd name="connsiteX9" fmla="*/ 2104958 w 2130154"/>
                  <a:gd name="connsiteY9" fmla="*/ 434581 h 3914920"/>
                  <a:gd name="connsiteX10" fmla="*/ 2107115 w 2130154"/>
                  <a:gd name="connsiteY10" fmla="*/ 441682 h 3914920"/>
                  <a:gd name="connsiteX11" fmla="*/ 2107025 w 2130154"/>
                  <a:gd name="connsiteY11" fmla="*/ 759954 h 3914920"/>
                  <a:gd name="connsiteX12" fmla="*/ 2104509 w 2130154"/>
                  <a:gd name="connsiteY12" fmla="*/ 774695 h 3914920"/>
                  <a:gd name="connsiteX13" fmla="*/ 1842952 w 2130154"/>
                  <a:gd name="connsiteY13" fmla="*/ 976660 h 3914920"/>
                  <a:gd name="connsiteX14" fmla="*/ 1328737 w 2130154"/>
                  <a:gd name="connsiteY14" fmla="*/ 1276326 h 3914920"/>
                  <a:gd name="connsiteX15" fmla="*/ 1169376 w 2130154"/>
                  <a:gd name="connsiteY15" fmla="*/ 1440361 h 3914920"/>
                  <a:gd name="connsiteX16" fmla="*/ 1016217 w 2130154"/>
                  <a:gd name="connsiteY16" fmla="*/ 1471191 h 3914920"/>
                  <a:gd name="connsiteX17" fmla="*/ 783872 w 2130154"/>
                  <a:gd name="connsiteY17" fmla="*/ 1490156 h 3914920"/>
                  <a:gd name="connsiteX18" fmla="*/ 742076 w 2130154"/>
                  <a:gd name="connsiteY18" fmla="*/ 1508851 h 3914920"/>
                  <a:gd name="connsiteX19" fmla="*/ 766974 w 2130154"/>
                  <a:gd name="connsiteY19" fmla="*/ 1552174 h 3914920"/>
                  <a:gd name="connsiteX20" fmla="*/ 947547 w 2130154"/>
                  <a:gd name="connsiteY20" fmla="*/ 1631181 h 3914920"/>
                  <a:gd name="connsiteX21" fmla="*/ 1398755 w 2130154"/>
                  <a:gd name="connsiteY21" fmla="*/ 1750274 h 3914920"/>
                  <a:gd name="connsiteX22" fmla="*/ 1824616 w 2130154"/>
                  <a:gd name="connsiteY22" fmla="*/ 1920152 h 3914920"/>
                  <a:gd name="connsiteX23" fmla="*/ 2039254 w 2130154"/>
                  <a:gd name="connsiteY23" fmla="*/ 2020909 h 3914920"/>
                  <a:gd name="connsiteX24" fmla="*/ 2104149 w 2130154"/>
                  <a:gd name="connsiteY24" fmla="*/ 2064592 h 3914920"/>
                  <a:gd name="connsiteX25" fmla="*/ 2106126 w 2130154"/>
                  <a:gd name="connsiteY25" fmla="*/ 2070165 h 3914920"/>
                  <a:gd name="connsiteX26" fmla="*/ 2127338 w 2130154"/>
                  <a:gd name="connsiteY26" fmla="*/ 2158429 h 3914920"/>
                  <a:gd name="connsiteX27" fmla="*/ 2127788 w 2130154"/>
                  <a:gd name="connsiteY27" fmla="*/ 3199982 h 3914920"/>
                  <a:gd name="connsiteX28" fmla="*/ 2107025 w 2130154"/>
                  <a:gd name="connsiteY28" fmla="*/ 3312245 h 3914920"/>
                  <a:gd name="connsiteX29" fmla="*/ 2103969 w 2130154"/>
                  <a:gd name="connsiteY29" fmla="*/ 3326086 h 3914920"/>
                  <a:gd name="connsiteX30" fmla="*/ 2041321 w 2130154"/>
                  <a:gd name="connsiteY30" fmla="*/ 3473673 h 3914920"/>
                  <a:gd name="connsiteX31" fmla="*/ 1953507 w 2130154"/>
                  <a:gd name="connsiteY31" fmla="*/ 3775047 h 3914920"/>
                  <a:gd name="connsiteX32" fmla="*/ 1689973 w 2130154"/>
                  <a:gd name="connsiteY32" fmla="*/ 3895759 h 3914920"/>
                  <a:gd name="connsiteX33" fmla="*/ 1322894 w 2130154"/>
                  <a:gd name="connsiteY33" fmla="*/ 3520411 h 3914920"/>
                  <a:gd name="connsiteX34" fmla="*/ 1310670 w 2130154"/>
                  <a:gd name="connsiteY34" fmla="*/ 3310716 h 3914920"/>
                  <a:gd name="connsiteX35" fmla="*/ 1318490 w 2130154"/>
                  <a:gd name="connsiteY35" fmla="*/ 2817983 h 3914920"/>
                  <a:gd name="connsiteX36" fmla="*/ 1108436 w 2130154"/>
                  <a:gd name="connsiteY36" fmla="*/ 2485150 h 3914920"/>
                  <a:gd name="connsiteX37" fmla="*/ 885798 w 2130154"/>
                  <a:gd name="connsiteY37" fmla="*/ 2341608 h 3914920"/>
                  <a:gd name="connsiteX38" fmla="*/ 863777 w 2130154"/>
                  <a:gd name="connsiteY38" fmla="*/ 2240581 h 3914920"/>
                  <a:gd name="connsiteX39" fmla="*/ 912942 w 2130154"/>
                  <a:gd name="connsiteY39" fmla="*/ 2182877 h 3914920"/>
                  <a:gd name="connsiteX40" fmla="*/ 949075 w 2130154"/>
                  <a:gd name="connsiteY40" fmla="*/ 2035470 h 3914920"/>
                  <a:gd name="connsiteX41" fmla="*/ 813622 w 2130154"/>
                  <a:gd name="connsiteY41" fmla="*/ 1793687 h 3914920"/>
                  <a:gd name="connsiteX42" fmla="*/ 446994 w 2130154"/>
                  <a:gd name="connsiteY42" fmla="*/ 1689604 h 3914920"/>
                  <a:gd name="connsiteX43" fmla="*/ 135373 w 2130154"/>
                  <a:gd name="connsiteY43" fmla="*/ 1658954 h 3914920"/>
                  <a:gd name="connsiteX44" fmla="*/ 30840 w 2130154"/>
                  <a:gd name="connsiteY44" fmla="*/ 1537883 h 3914920"/>
                  <a:gd name="connsiteX45" fmla="*/ 61669 w 2130154"/>
                  <a:gd name="connsiteY45" fmla="*/ 898372 h 3914920"/>
                  <a:gd name="connsiteX46" fmla="*/ 107779 w 2130154"/>
                  <a:gd name="connsiteY46" fmla="*/ 805974 h 3914920"/>
                  <a:gd name="connsiteX47" fmla="*/ 316665 w 2130154"/>
                  <a:gd name="connsiteY47" fmla="*/ 371753 h 3914920"/>
                  <a:gd name="connsiteX48" fmla="*/ 613275 w 2130154"/>
                  <a:gd name="connsiteY48" fmla="*/ 183001 h 3914920"/>
                  <a:gd name="connsiteX49" fmla="*/ 959231 w 2130154"/>
                  <a:gd name="connsiteY49" fmla="*/ 78289 h 391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30154" h="3914920">
                    <a:moveTo>
                      <a:pt x="959231" y="78289"/>
                    </a:moveTo>
                    <a:cubicBezTo>
                      <a:pt x="1029429" y="27865"/>
                      <a:pt x="1109694" y="6383"/>
                      <a:pt x="1195352" y="3417"/>
                    </a:cubicBezTo>
                    <a:cubicBezTo>
                      <a:pt x="1222226" y="2518"/>
                      <a:pt x="1249371" y="4495"/>
                      <a:pt x="1276156" y="1979"/>
                    </a:cubicBezTo>
                    <a:cubicBezTo>
                      <a:pt x="1358038" y="-5751"/>
                      <a:pt x="1429494" y="6473"/>
                      <a:pt x="1474076" y="87367"/>
                    </a:cubicBezTo>
                    <a:cubicBezTo>
                      <a:pt x="1486030" y="109028"/>
                      <a:pt x="1508411" y="126016"/>
                      <a:pt x="1531960" y="135903"/>
                    </a:cubicBezTo>
                    <a:cubicBezTo>
                      <a:pt x="1574923" y="153789"/>
                      <a:pt x="1568991" y="177518"/>
                      <a:pt x="1546880" y="208707"/>
                    </a:cubicBezTo>
                    <a:cubicBezTo>
                      <a:pt x="1509849" y="260839"/>
                      <a:pt x="1513444" y="299668"/>
                      <a:pt x="1553981" y="340924"/>
                    </a:cubicBezTo>
                    <a:cubicBezTo>
                      <a:pt x="1581035" y="368518"/>
                      <a:pt x="1613573" y="364653"/>
                      <a:pt x="1646380" y="360069"/>
                    </a:cubicBezTo>
                    <a:cubicBezTo>
                      <a:pt x="1716218" y="350182"/>
                      <a:pt x="1786326" y="351530"/>
                      <a:pt x="1856524" y="349283"/>
                    </a:cubicBezTo>
                    <a:cubicBezTo>
                      <a:pt x="1952518" y="346137"/>
                      <a:pt x="2031524" y="378944"/>
                      <a:pt x="2104958" y="434581"/>
                    </a:cubicBezTo>
                    <a:cubicBezTo>
                      <a:pt x="2105677" y="436918"/>
                      <a:pt x="2106396" y="439345"/>
                      <a:pt x="2107115" y="441682"/>
                    </a:cubicBezTo>
                    <a:cubicBezTo>
                      <a:pt x="2143697" y="547832"/>
                      <a:pt x="2131383" y="653893"/>
                      <a:pt x="2107025" y="759954"/>
                    </a:cubicBezTo>
                    <a:cubicBezTo>
                      <a:pt x="2106216" y="764897"/>
                      <a:pt x="2105318" y="769841"/>
                      <a:pt x="2104509" y="774695"/>
                    </a:cubicBezTo>
                    <a:cubicBezTo>
                      <a:pt x="2063882" y="912843"/>
                      <a:pt x="1981010" y="983940"/>
                      <a:pt x="1842952" y="976660"/>
                    </a:cubicBezTo>
                    <a:cubicBezTo>
                      <a:pt x="1603236" y="964076"/>
                      <a:pt x="1448100" y="1089192"/>
                      <a:pt x="1328737" y="1276326"/>
                    </a:cubicBezTo>
                    <a:cubicBezTo>
                      <a:pt x="1286312" y="1342839"/>
                      <a:pt x="1246135" y="1407734"/>
                      <a:pt x="1169376" y="1440361"/>
                    </a:cubicBezTo>
                    <a:cubicBezTo>
                      <a:pt x="1120030" y="1461394"/>
                      <a:pt x="1068169" y="1468225"/>
                      <a:pt x="1016217" y="1471191"/>
                    </a:cubicBezTo>
                    <a:cubicBezTo>
                      <a:pt x="938558" y="1475595"/>
                      <a:pt x="861170" y="1482066"/>
                      <a:pt x="783872" y="1490156"/>
                    </a:cubicBezTo>
                    <a:cubicBezTo>
                      <a:pt x="767873" y="1491863"/>
                      <a:pt x="748009" y="1489077"/>
                      <a:pt x="742076" y="1508851"/>
                    </a:cubicBezTo>
                    <a:cubicBezTo>
                      <a:pt x="735785" y="1529884"/>
                      <a:pt x="752143" y="1542467"/>
                      <a:pt x="766974" y="1552174"/>
                    </a:cubicBezTo>
                    <a:cubicBezTo>
                      <a:pt x="822611" y="1588577"/>
                      <a:pt x="885528" y="1609249"/>
                      <a:pt x="947547" y="1631181"/>
                    </a:cubicBezTo>
                    <a:cubicBezTo>
                      <a:pt x="1094594" y="1683132"/>
                      <a:pt x="1246764" y="1716389"/>
                      <a:pt x="1398755" y="1750274"/>
                    </a:cubicBezTo>
                    <a:cubicBezTo>
                      <a:pt x="1549846" y="1783890"/>
                      <a:pt x="1697612" y="1824247"/>
                      <a:pt x="1824616" y="1920152"/>
                    </a:cubicBezTo>
                    <a:cubicBezTo>
                      <a:pt x="1888252" y="1968238"/>
                      <a:pt x="1963933" y="1995472"/>
                      <a:pt x="2039254" y="2020909"/>
                    </a:cubicBezTo>
                    <a:cubicBezTo>
                      <a:pt x="2065050" y="2029628"/>
                      <a:pt x="2090037" y="2038886"/>
                      <a:pt x="2104149" y="2064592"/>
                    </a:cubicBezTo>
                    <a:cubicBezTo>
                      <a:pt x="2104509" y="2066569"/>
                      <a:pt x="2105228" y="2068367"/>
                      <a:pt x="2106126" y="2070165"/>
                    </a:cubicBezTo>
                    <a:cubicBezTo>
                      <a:pt x="2133091" y="2094792"/>
                      <a:pt x="2127338" y="2127779"/>
                      <a:pt x="2127338" y="2158429"/>
                    </a:cubicBezTo>
                    <a:cubicBezTo>
                      <a:pt x="2127968" y="2505643"/>
                      <a:pt x="2127608" y="2852768"/>
                      <a:pt x="2127788" y="3199982"/>
                    </a:cubicBezTo>
                    <a:cubicBezTo>
                      <a:pt x="2127788" y="3238901"/>
                      <a:pt x="2122305" y="3276382"/>
                      <a:pt x="2107025" y="3312245"/>
                    </a:cubicBezTo>
                    <a:cubicBezTo>
                      <a:pt x="2106036" y="3316829"/>
                      <a:pt x="2104958" y="3321412"/>
                      <a:pt x="2103969" y="3326086"/>
                    </a:cubicBezTo>
                    <a:cubicBezTo>
                      <a:pt x="2070353" y="3369859"/>
                      <a:pt x="2056242" y="3422080"/>
                      <a:pt x="2041321" y="3473673"/>
                    </a:cubicBezTo>
                    <a:cubicBezTo>
                      <a:pt x="2012200" y="3574161"/>
                      <a:pt x="1989639" y="3676626"/>
                      <a:pt x="1953507" y="3775047"/>
                    </a:cubicBezTo>
                    <a:cubicBezTo>
                      <a:pt x="1907307" y="3900882"/>
                      <a:pt x="1815178" y="3943756"/>
                      <a:pt x="1689973" y="3895759"/>
                    </a:cubicBezTo>
                    <a:cubicBezTo>
                      <a:pt x="1510568" y="3826909"/>
                      <a:pt x="1372779" y="3716175"/>
                      <a:pt x="1322894" y="3520411"/>
                    </a:cubicBezTo>
                    <a:cubicBezTo>
                      <a:pt x="1305367" y="3451472"/>
                      <a:pt x="1304738" y="3381364"/>
                      <a:pt x="1310670" y="3310716"/>
                    </a:cubicBezTo>
                    <a:cubicBezTo>
                      <a:pt x="1324512" y="3146682"/>
                      <a:pt x="1339433" y="2983186"/>
                      <a:pt x="1318490" y="2817983"/>
                    </a:cubicBezTo>
                    <a:cubicBezTo>
                      <a:pt x="1299974" y="2671925"/>
                      <a:pt x="1231304" y="2562988"/>
                      <a:pt x="1108436" y="2485150"/>
                    </a:cubicBezTo>
                    <a:cubicBezTo>
                      <a:pt x="1033833" y="2437872"/>
                      <a:pt x="959681" y="2389965"/>
                      <a:pt x="885798" y="2341608"/>
                    </a:cubicBezTo>
                    <a:cubicBezTo>
                      <a:pt x="833756" y="2307543"/>
                      <a:pt x="831958" y="2292713"/>
                      <a:pt x="863777" y="2240581"/>
                    </a:cubicBezTo>
                    <a:cubicBezTo>
                      <a:pt x="877349" y="2218380"/>
                      <a:pt x="894067" y="2199864"/>
                      <a:pt x="912942" y="2182877"/>
                    </a:cubicBezTo>
                    <a:cubicBezTo>
                      <a:pt x="958512" y="2141800"/>
                      <a:pt x="969838" y="2089489"/>
                      <a:pt x="949075" y="2035470"/>
                    </a:cubicBezTo>
                    <a:cubicBezTo>
                      <a:pt x="915728" y="1948824"/>
                      <a:pt x="874922" y="1864694"/>
                      <a:pt x="813622" y="1793687"/>
                    </a:cubicBezTo>
                    <a:cubicBezTo>
                      <a:pt x="714932" y="1679357"/>
                      <a:pt x="583794" y="1668661"/>
                      <a:pt x="446994" y="1689604"/>
                    </a:cubicBezTo>
                    <a:cubicBezTo>
                      <a:pt x="339674" y="1705962"/>
                      <a:pt x="235951" y="1707041"/>
                      <a:pt x="135373" y="1658954"/>
                    </a:cubicBezTo>
                    <a:cubicBezTo>
                      <a:pt x="81983" y="1633428"/>
                      <a:pt x="38030" y="1595048"/>
                      <a:pt x="30840" y="1537883"/>
                    </a:cubicBezTo>
                    <a:cubicBezTo>
                      <a:pt x="3875" y="1323425"/>
                      <a:pt x="-34594" y="1107168"/>
                      <a:pt x="61669" y="898372"/>
                    </a:cubicBezTo>
                    <a:cubicBezTo>
                      <a:pt x="76050" y="867093"/>
                      <a:pt x="91780" y="836444"/>
                      <a:pt x="107779" y="805974"/>
                    </a:cubicBezTo>
                    <a:cubicBezTo>
                      <a:pt x="161888" y="702699"/>
                      <a:pt x="244759" y="443659"/>
                      <a:pt x="316665" y="371753"/>
                    </a:cubicBezTo>
                    <a:cubicBezTo>
                      <a:pt x="433511" y="263895"/>
                      <a:pt x="496429" y="245918"/>
                      <a:pt x="613275" y="183001"/>
                    </a:cubicBezTo>
                    <a:cubicBezTo>
                      <a:pt x="703068" y="102017"/>
                      <a:pt x="863417" y="147048"/>
                      <a:pt x="959231" y="78289"/>
                    </a:cubicBezTo>
                    <a:close/>
                  </a:path>
                </a:pathLst>
              </a:custGeom>
              <a:solidFill>
                <a:srgbClr val="CADA4C">
                  <a:lumMod val="60000"/>
                  <a:lumOff val="40000"/>
                </a:srgb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자유형: 도형 32">
                <a:extLst>
                  <a:ext uri="{FF2B5EF4-FFF2-40B4-BE49-F238E27FC236}">
                    <a16:creationId xmlns:a16="http://schemas.microsoft.com/office/drawing/2014/main" id="{230DE100-11B9-EA62-565B-4196B232E313}"/>
                  </a:ext>
                </a:extLst>
              </p:cNvPr>
              <p:cNvSpPr/>
              <p:nvPr/>
            </p:nvSpPr>
            <p:spPr>
              <a:xfrm>
                <a:off x="5333620" y="922639"/>
                <a:ext cx="2330241" cy="3707006"/>
              </a:xfrm>
              <a:custGeom>
                <a:avLst/>
                <a:gdLst>
                  <a:gd name="connsiteX0" fmla="*/ 0 w 2330241"/>
                  <a:gd name="connsiteY0" fmla="*/ 2464925 h 3707005"/>
                  <a:gd name="connsiteX1" fmla="*/ 272432 w 2330241"/>
                  <a:gd name="connsiteY1" fmla="*/ 2537909 h 3707005"/>
                  <a:gd name="connsiteX2" fmla="*/ 393054 w 2330241"/>
                  <a:gd name="connsiteY2" fmla="*/ 2712640 h 3707005"/>
                  <a:gd name="connsiteX3" fmla="*/ 278545 w 2330241"/>
                  <a:gd name="connsiteY3" fmla="*/ 3314310 h 3707005"/>
                  <a:gd name="connsiteX4" fmla="*/ 55997 w 2330241"/>
                  <a:gd name="connsiteY4" fmla="*/ 3648312 h 3707005"/>
                  <a:gd name="connsiteX5" fmla="*/ 989 w 2330241"/>
                  <a:gd name="connsiteY5" fmla="*/ 3707005 h 3707005"/>
                  <a:gd name="connsiteX6" fmla="*/ 0 w 2330241"/>
                  <a:gd name="connsiteY6" fmla="*/ 2464925 h 3707005"/>
                  <a:gd name="connsiteX7" fmla="*/ 1309132 w 2330241"/>
                  <a:gd name="connsiteY7" fmla="*/ 1566014 h 3707005"/>
                  <a:gd name="connsiteX8" fmla="*/ 1724117 w 2330241"/>
                  <a:gd name="connsiteY8" fmla="*/ 1627853 h 3707005"/>
                  <a:gd name="connsiteX9" fmla="*/ 1990797 w 2330241"/>
                  <a:gd name="connsiteY9" fmla="*/ 1688883 h 3707005"/>
                  <a:gd name="connsiteX10" fmla="*/ 2213884 w 2330241"/>
                  <a:gd name="connsiteY10" fmla="*/ 1639718 h 3707005"/>
                  <a:gd name="connsiteX11" fmla="*/ 2268892 w 2330241"/>
                  <a:gd name="connsiteY11" fmla="*/ 1663806 h 3707005"/>
                  <a:gd name="connsiteX12" fmla="*/ 2330102 w 2330241"/>
                  <a:gd name="connsiteY12" fmla="*/ 2197705 h 3707005"/>
                  <a:gd name="connsiteX13" fmla="*/ 1914936 w 2330241"/>
                  <a:gd name="connsiteY13" fmla="*/ 3525803 h 3707005"/>
                  <a:gd name="connsiteX14" fmla="*/ 1854087 w 2330241"/>
                  <a:gd name="connsiteY14" fmla="*/ 3528948 h 3707005"/>
                  <a:gd name="connsiteX15" fmla="*/ 1789911 w 2330241"/>
                  <a:gd name="connsiteY15" fmla="*/ 3459919 h 3707005"/>
                  <a:gd name="connsiteX16" fmla="*/ 1670008 w 2330241"/>
                  <a:gd name="connsiteY16" fmla="*/ 3168971 h 3707005"/>
                  <a:gd name="connsiteX17" fmla="*/ 1659492 w 2330241"/>
                  <a:gd name="connsiteY17" fmla="*/ 2980848 h 3707005"/>
                  <a:gd name="connsiteX18" fmla="*/ 1676929 w 2330241"/>
                  <a:gd name="connsiteY18" fmla="*/ 2650351 h 3707005"/>
                  <a:gd name="connsiteX19" fmla="*/ 1614102 w 2330241"/>
                  <a:gd name="connsiteY19" fmla="*/ 2571974 h 3707005"/>
                  <a:gd name="connsiteX20" fmla="*/ 1246124 w 2330241"/>
                  <a:gd name="connsiteY20" fmla="*/ 2521191 h 3707005"/>
                  <a:gd name="connsiteX21" fmla="*/ 812174 w 2330241"/>
                  <a:gd name="connsiteY21" fmla="*/ 2199144 h 3707005"/>
                  <a:gd name="connsiteX22" fmla="*/ 807769 w 2330241"/>
                  <a:gd name="connsiteY22" fmla="*/ 2013088 h 3707005"/>
                  <a:gd name="connsiteX23" fmla="*/ 1102762 w 2330241"/>
                  <a:gd name="connsiteY23" fmla="*/ 1652032 h 3707005"/>
                  <a:gd name="connsiteX24" fmla="*/ 1309132 w 2330241"/>
                  <a:gd name="connsiteY24" fmla="*/ 1566014 h 3707005"/>
                  <a:gd name="connsiteX25" fmla="*/ 1449674 w 2330241"/>
                  <a:gd name="connsiteY25" fmla="*/ 1005044 h 3707005"/>
                  <a:gd name="connsiteX26" fmla="*/ 1548308 w 2330241"/>
                  <a:gd name="connsiteY26" fmla="*/ 1007218 h 3707005"/>
                  <a:gd name="connsiteX27" fmla="*/ 1682861 w 2330241"/>
                  <a:gd name="connsiteY27" fmla="*/ 1007937 h 3707005"/>
                  <a:gd name="connsiteX28" fmla="*/ 1682861 w 2330241"/>
                  <a:gd name="connsiteY28" fmla="*/ 1008836 h 3707005"/>
                  <a:gd name="connsiteX29" fmla="*/ 1965540 w 2330241"/>
                  <a:gd name="connsiteY29" fmla="*/ 1008567 h 3707005"/>
                  <a:gd name="connsiteX30" fmla="*/ 2017312 w 2330241"/>
                  <a:gd name="connsiteY30" fmla="*/ 1035082 h 3707005"/>
                  <a:gd name="connsiteX31" fmla="*/ 2154742 w 2330241"/>
                  <a:gd name="connsiteY31" fmla="*/ 1312188 h 3707005"/>
                  <a:gd name="connsiteX32" fmla="*/ 2127598 w 2330241"/>
                  <a:gd name="connsiteY32" fmla="*/ 1351107 h 3707005"/>
                  <a:gd name="connsiteX33" fmla="*/ 1882759 w 2330241"/>
                  <a:gd name="connsiteY33" fmla="*/ 1301852 h 3707005"/>
                  <a:gd name="connsiteX34" fmla="*/ 1744521 w 2330241"/>
                  <a:gd name="connsiteY34" fmla="*/ 1305447 h 3707005"/>
                  <a:gd name="connsiteX35" fmla="*/ 1488716 w 2330241"/>
                  <a:gd name="connsiteY35" fmla="*/ 1425439 h 3707005"/>
                  <a:gd name="connsiteX36" fmla="*/ 1403059 w 2330241"/>
                  <a:gd name="connsiteY36" fmla="*/ 1464448 h 3707005"/>
                  <a:gd name="connsiteX37" fmla="*/ 1142041 w 2330241"/>
                  <a:gd name="connsiteY37" fmla="*/ 1333580 h 3707005"/>
                  <a:gd name="connsiteX38" fmla="*/ 1115256 w 2330241"/>
                  <a:gd name="connsiteY38" fmla="*/ 1183657 h 3707005"/>
                  <a:gd name="connsiteX39" fmla="*/ 1174129 w 2330241"/>
                  <a:gd name="connsiteY39" fmla="*/ 1088921 h 3707005"/>
                  <a:gd name="connsiteX40" fmla="*/ 1449674 w 2330241"/>
                  <a:gd name="connsiteY40" fmla="*/ 1005044 h 3707005"/>
                  <a:gd name="connsiteX41" fmla="*/ 989 w 2330241"/>
                  <a:gd name="connsiteY41" fmla="*/ 836352 h 3707005"/>
                  <a:gd name="connsiteX42" fmla="*/ 57884 w 2330241"/>
                  <a:gd name="connsiteY42" fmla="*/ 1020251 h 3707005"/>
                  <a:gd name="connsiteX43" fmla="*/ 899 w 2330241"/>
                  <a:gd name="connsiteY43" fmla="*/ 1154624 h 3707005"/>
                  <a:gd name="connsiteX44" fmla="*/ 989 w 2330241"/>
                  <a:gd name="connsiteY44" fmla="*/ 836352 h 3707005"/>
                  <a:gd name="connsiteX45" fmla="*/ 1637403 w 2330241"/>
                  <a:gd name="connsiteY45" fmla="*/ 575267 h 3707005"/>
                  <a:gd name="connsiteX46" fmla="*/ 1684659 w 2330241"/>
                  <a:gd name="connsiteY46" fmla="*/ 595918 h 3707005"/>
                  <a:gd name="connsiteX47" fmla="*/ 1873142 w 2330241"/>
                  <a:gd name="connsiteY47" fmla="*/ 817387 h 3707005"/>
                  <a:gd name="connsiteX48" fmla="*/ 1860378 w 2330241"/>
                  <a:gd name="connsiteY48" fmla="*/ 861160 h 3707005"/>
                  <a:gd name="connsiteX49" fmla="*/ 1767710 w 2330241"/>
                  <a:gd name="connsiteY49" fmla="*/ 892438 h 3707005"/>
                  <a:gd name="connsiteX50" fmla="*/ 1712972 w 2330241"/>
                  <a:gd name="connsiteY50" fmla="*/ 859272 h 3707005"/>
                  <a:gd name="connsiteX51" fmla="*/ 1610327 w 2330241"/>
                  <a:gd name="connsiteY51" fmla="*/ 675643 h 3707005"/>
                  <a:gd name="connsiteX52" fmla="*/ 1603225 w 2330241"/>
                  <a:gd name="connsiteY52" fmla="*/ 615152 h 3707005"/>
                  <a:gd name="connsiteX53" fmla="*/ 1637403 w 2330241"/>
                  <a:gd name="connsiteY53" fmla="*/ 575267 h 3707005"/>
                  <a:gd name="connsiteX54" fmla="*/ 561223 w 2330241"/>
                  <a:gd name="connsiteY54" fmla="*/ 0 h 3707005"/>
                  <a:gd name="connsiteX55" fmla="*/ 1099527 w 2330241"/>
                  <a:gd name="connsiteY55" fmla="*/ 220481 h 3707005"/>
                  <a:gd name="connsiteX56" fmla="*/ 1113638 w 2330241"/>
                  <a:gd name="connsiteY56" fmla="*/ 297150 h 3707005"/>
                  <a:gd name="connsiteX57" fmla="*/ 984927 w 2330241"/>
                  <a:gd name="connsiteY57" fmla="*/ 437096 h 3707005"/>
                  <a:gd name="connsiteX58" fmla="*/ 552685 w 2330241"/>
                  <a:gd name="connsiteY58" fmla="*/ 654251 h 3707005"/>
                  <a:gd name="connsiteX59" fmla="*/ 283937 w 2330241"/>
                  <a:gd name="connsiteY59" fmla="*/ 668543 h 3707005"/>
                  <a:gd name="connsiteX60" fmla="*/ 215357 w 2330241"/>
                  <a:gd name="connsiteY60" fmla="*/ 605266 h 3707005"/>
                  <a:gd name="connsiteX61" fmla="*/ 93927 w 2330241"/>
                  <a:gd name="connsiteY61" fmla="*/ 341192 h 3707005"/>
                  <a:gd name="connsiteX62" fmla="*/ 88803 w 2330241"/>
                  <a:gd name="connsiteY62" fmla="*/ 291937 h 3707005"/>
                  <a:gd name="connsiteX63" fmla="*/ 470353 w 2330241"/>
                  <a:gd name="connsiteY63" fmla="*/ 6741 h 3707005"/>
                  <a:gd name="connsiteX64" fmla="*/ 496958 w 2330241"/>
                  <a:gd name="connsiteY64" fmla="*/ 2966 h 3707005"/>
                  <a:gd name="connsiteX65" fmla="*/ 561223 w 2330241"/>
                  <a:gd name="connsiteY65" fmla="*/ 0 h 37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330241" h="3707005">
                    <a:moveTo>
                      <a:pt x="0" y="2464925"/>
                    </a:moveTo>
                    <a:cubicBezTo>
                      <a:pt x="90871" y="2489193"/>
                      <a:pt x="182011" y="2512293"/>
                      <a:pt x="272432" y="2537909"/>
                    </a:cubicBezTo>
                    <a:cubicBezTo>
                      <a:pt x="355394" y="2561458"/>
                      <a:pt x="404469" y="2625724"/>
                      <a:pt x="393054" y="2712640"/>
                    </a:cubicBezTo>
                    <a:cubicBezTo>
                      <a:pt x="366449" y="2915234"/>
                      <a:pt x="348473" y="3119626"/>
                      <a:pt x="278545" y="3314310"/>
                    </a:cubicBezTo>
                    <a:cubicBezTo>
                      <a:pt x="231806" y="3444549"/>
                      <a:pt x="171495" y="3564003"/>
                      <a:pt x="55997" y="3648312"/>
                    </a:cubicBezTo>
                    <a:cubicBezTo>
                      <a:pt x="34695" y="3663951"/>
                      <a:pt x="19145" y="3687321"/>
                      <a:pt x="989" y="3707005"/>
                    </a:cubicBezTo>
                    <a:cubicBezTo>
                      <a:pt x="629" y="3293008"/>
                      <a:pt x="360" y="2878922"/>
                      <a:pt x="0" y="2464925"/>
                    </a:cubicBezTo>
                    <a:close/>
                    <a:moveTo>
                      <a:pt x="1309132" y="1566014"/>
                    </a:moveTo>
                    <a:cubicBezTo>
                      <a:pt x="1451864" y="1558644"/>
                      <a:pt x="1589204" y="1584620"/>
                      <a:pt x="1724117" y="1627853"/>
                    </a:cubicBezTo>
                    <a:cubicBezTo>
                      <a:pt x="1811303" y="1655806"/>
                      <a:pt x="1900466" y="1675041"/>
                      <a:pt x="1990797" y="1688883"/>
                    </a:cubicBezTo>
                    <a:cubicBezTo>
                      <a:pt x="2071152" y="1701197"/>
                      <a:pt x="2146383" y="1683221"/>
                      <a:pt x="2213884" y="1639718"/>
                    </a:cubicBezTo>
                    <a:cubicBezTo>
                      <a:pt x="2249927" y="1616438"/>
                      <a:pt x="2260264" y="1626415"/>
                      <a:pt x="2268892" y="1663806"/>
                    </a:cubicBezTo>
                    <a:cubicBezTo>
                      <a:pt x="2309249" y="1839525"/>
                      <a:pt x="2332259" y="2017042"/>
                      <a:pt x="2330102" y="2197705"/>
                    </a:cubicBezTo>
                    <a:cubicBezTo>
                      <a:pt x="2329383" y="2683338"/>
                      <a:pt x="2189796" y="3125468"/>
                      <a:pt x="1914936" y="3525803"/>
                    </a:cubicBezTo>
                    <a:cubicBezTo>
                      <a:pt x="1892287" y="3558789"/>
                      <a:pt x="1878265" y="3561486"/>
                      <a:pt x="1854087" y="3528948"/>
                    </a:cubicBezTo>
                    <a:cubicBezTo>
                      <a:pt x="1835481" y="3503871"/>
                      <a:pt x="1811752" y="3482569"/>
                      <a:pt x="1789911" y="3459919"/>
                    </a:cubicBezTo>
                    <a:cubicBezTo>
                      <a:pt x="1711623" y="3378666"/>
                      <a:pt x="1670098" y="3283121"/>
                      <a:pt x="1670008" y="3168971"/>
                    </a:cubicBezTo>
                    <a:cubicBezTo>
                      <a:pt x="1669918" y="3106233"/>
                      <a:pt x="1665784" y="3043316"/>
                      <a:pt x="1659492" y="2980848"/>
                    </a:cubicBezTo>
                    <a:cubicBezTo>
                      <a:pt x="1648437" y="2869574"/>
                      <a:pt x="1656975" y="2759918"/>
                      <a:pt x="1676929" y="2650351"/>
                    </a:cubicBezTo>
                    <a:cubicBezTo>
                      <a:pt x="1688164" y="2588962"/>
                      <a:pt x="1676659" y="2577547"/>
                      <a:pt x="1614102" y="2571974"/>
                    </a:cubicBezTo>
                    <a:cubicBezTo>
                      <a:pt x="1490693" y="2560919"/>
                      <a:pt x="1365488" y="2560649"/>
                      <a:pt x="1246124" y="2521191"/>
                    </a:cubicBezTo>
                    <a:cubicBezTo>
                      <a:pt x="1066180" y="2461779"/>
                      <a:pt x="930908" y="2340887"/>
                      <a:pt x="812174" y="2199144"/>
                    </a:cubicBezTo>
                    <a:cubicBezTo>
                      <a:pt x="762739" y="2140091"/>
                      <a:pt x="761660" y="2073758"/>
                      <a:pt x="807769" y="2013088"/>
                    </a:cubicBezTo>
                    <a:cubicBezTo>
                      <a:pt x="901966" y="1889410"/>
                      <a:pt x="994185" y="1763755"/>
                      <a:pt x="1102762" y="1652032"/>
                    </a:cubicBezTo>
                    <a:cubicBezTo>
                      <a:pt x="1158220" y="1595046"/>
                      <a:pt x="1229496" y="1570149"/>
                      <a:pt x="1309132" y="1566014"/>
                    </a:cubicBezTo>
                    <a:close/>
                    <a:moveTo>
                      <a:pt x="1449674" y="1005044"/>
                    </a:moveTo>
                    <a:cubicBezTo>
                      <a:pt x="1481925" y="1003174"/>
                      <a:pt x="1514782" y="1003870"/>
                      <a:pt x="1548308" y="1007218"/>
                    </a:cubicBezTo>
                    <a:cubicBezTo>
                      <a:pt x="1592710" y="1011622"/>
                      <a:pt x="1638010" y="1007937"/>
                      <a:pt x="1682861" y="1007937"/>
                    </a:cubicBezTo>
                    <a:cubicBezTo>
                      <a:pt x="1682861" y="1008117"/>
                      <a:pt x="1682861" y="1008477"/>
                      <a:pt x="1682861" y="1008836"/>
                    </a:cubicBezTo>
                    <a:cubicBezTo>
                      <a:pt x="1777058" y="1008836"/>
                      <a:pt x="1871344" y="1009286"/>
                      <a:pt x="1965540" y="1008567"/>
                    </a:cubicBezTo>
                    <a:cubicBezTo>
                      <a:pt x="1988371" y="1008387"/>
                      <a:pt x="2005089" y="1013690"/>
                      <a:pt x="2017312" y="1035082"/>
                    </a:cubicBezTo>
                    <a:cubicBezTo>
                      <a:pt x="2068365" y="1124874"/>
                      <a:pt x="2114116" y="1217183"/>
                      <a:pt x="2154742" y="1312188"/>
                    </a:cubicBezTo>
                    <a:cubicBezTo>
                      <a:pt x="2168045" y="1343287"/>
                      <a:pt x="2158697" y="1351826"/>
                      <a:pt x="2127598" y="1351107"/>
                    </a:cubicBezTo>
                    <a:cubicBezTo>
                      <a:pt x="2042929" y="1349219"/>
                      <a:pt x="1960777" y="1333310"/>
                      <a:pt x="1882759" y="1301852"/>
                    </a:cubicBezTo>
                    <a:cubicBezTo>
                      <a:pt x="1834493" y="1282347"/>
                      <a:pt x="1790270" y="1283875"/>
                      <a:pt x="1744521" y="1305447"/>
                    </a:cubicBezTo>
                    <a:cubicBezTo>
                      <a:pt x="1659402" y="1345714"/>
                      <a:pt x="1574014" y="1385532"/>
                      <a:pt x="1488716" y="1425439"/>
                    </a:cubicBezTo>
                    <a:cubicBezTo>
                      <a:pt x="1460313" y="1438742"/>
                      <a:pt x="1432001" y="1452404"/>
                      <a:pt x="1403059" y="1464448"/>
                    </a:cubicBezTo>
                    <a:cubicBezTo>
                      <a:pt x="1270752" y="1519726"/>
                      <a:pt x="1175837" y="1472807"/>
                      <a:pt x="1142041" y="1333580"/>
                    </a:cubicBezTo>
                    <a:cubicBezTo>
                      <a:pt x="1130087" y="1284325"/>
                      <a:pt x="1122896" y="1233901"/>
                      <a:pt x="1115256" y="1183657"/>
                    </a:cubicBezTo>
                    <a:cubicBezTo>
                      <a:pt x="1108066" y="1136199"/>
                      <a:pt x="1135480" y="1110852"/>
                      <a:pt x="1174129" y="1088921"/>
                    </a:cubicBezTo>
                    <a:cubicBezTo>
                      <a:pt x="1261629" y="1039374"/>
                      <a:pt x="1352922" y="1010657"/>
                      <a:pt x="1449674" y="1005044"/>
                    </a:cubicBezTo>
                    <a:close/>
                    <a:moveTo>
                      <a:pt x="989" y="836352"/>
                    </a:moveTo>
                    <a:cubicBezTo>
                      <a:pt x="64985" y="883720"/>
                      <a:pt x="72625" y="949334"/>
                      <a:pt x="57884" y="1020251"/>
                    </a:cubicBezTo>
                    <a:cubicBezTo>
                      <a:pt x="47817" y="1068338"/>
                      <a:pt x="29212" y="1113818"/>
                      <a:pt x="899" y="1154624"/>
                    </a:cubicBezTo>
                    <a:cubicBezTo>
                      <a:pt x="899" y="1048564"/>
                      <a:pt x="989" y="942413"/>
                      <a:pt x="989" y="836352"/>
                    </a:cubicBezTo>
                    <a:close/>
                    <a:moveTo>
                      <a:pt x="1637403" y="575267"/>
                    </a:moveTo>
                    <a:cubicBezTo>
                      <a:pt x="1651470" y="571897"/>
                      <a:pt x="1667716" y="578616"/>
                      <a:pt x="1684659" y="595918"/>
                    </a:cubicBezTo>
                    <a:cubicBezTo>
                      <a:pt x="1752699" y="665307"/>
                      <a:pt x="1814358" y="740088"/>
                      <a:pt x="1873142" y="817387"/>
                    </a:cubicBezTo>
                    <a:cubicBezTo>
                      <a:pt x="1890938" y="840846"/>
                      <a:pt x="1888781" y="852171"/>
                      <a:pt x="1860378" y="861160"/>
                    </a:cubicBezTo>
                    <a:cubicBezTo>
                      <a:pt x="1829369" y="870957"/>
                      <a:pt x="1800876" y="888843"/>
                      <a:pt x="1767710" y="892438"/>
                    </a:cubicBezTo>
                    <a:cubicBezTo>
                      <a:pt x="1741734" y="893787"/>
                      <a:pt x="1724566" y="879316"/>
                      <a:pt x="1712972" y="859272"/>
                    </a:cubicBezTo>
                    <a:cubicBezTo>
                      <a:pt x="1677917" y="798602"/>
                      <a:pt x="1643493" y="737392"/>
                      <a:pt x="1610327" y="675643"/>
                    </a:cubicBezTo>
                    <a:cubicBezTo>
                      <a:pt x="1600529" y="657397"/>
                      <a:pt x="1595406" y="636814"/>
                      <a:pt x="1603225" y="615152"/>
                    </a:cubicBezTo>
                    <a:cubicBezTo>
                      <a:pt x="1611450" y="592097"/>
                      <a:pt x="1623337" y="578638"/>
                      <a:pt x="1637403" y="575267"/>
                    </a:cubicBezTo>
                    <a:close/>
                    <a:moveTo>
                      <a:pt x="561223" y="0"/>
                    </a:moveTo>
                    <a:cubicBezTo>
                      <a:pt x="779367" y="90"/>
                      <a:pt x="946547" y="93657"/>
                      <a:pt x="1099527" y="220481"/>
                    </a:cubicBezTo>
                    <a:cubicBezTo>
                      <a:pt x="1124963" y="241513"/>
                      <a:pt x="1127210" y="267399"/>
                      <a:pt x="1113638" y="297150"/>
                    </a:cubicBezTo>
                    <a:cubicBezTo>
                      <a:pt x="1085865" y="358000"/>
                      <a:pt x="1040744" y="403570"/>
                      <a:pt x="984927" y="437096"/>
                    </a:cubicBezTo>
                    <a:cubicBezTo>
                      <a:pt x="846419" y="520327"/>
                      <a:pt x="704405" y="597176"/>
                      <a:pt x="552685" y="654251"/>
                    </a:cubicBezTo>
                    <a:cubicBezTo>
                      <a:pt x="465050" y="687238"/>
                      <a:pt x="375347" y="692002"/>
                      <a:pt x="283937" y="668543"/>
                    </a:cubicBezTo>
                    <a:cubicBezTo>
                      <a:pt x="248523" y="659465"/>
                      <a:pt x="225424" y="639960"/>
                      <a:pt x="215357" y="605266"/>
                    </a:cubicBezTo>
                    <a:cubicBezTo>
                      <a:pt x="188033" y="511159"/>
                      <a:pt x="141564" y="425861"/>
                      <a:pt x="93927" y="341192"/>
                    </a:cubicBezTo>
                    <a:cubicBezTo>
                      <a:pt x="85028" y="325463"/>
                      <a:pt x="77119" y="312070"/>
                      <a:pt x="88803" y="291937"/>
                    </a:cubicBezTo>
                    <a:cubicBezTo>
                      <a:pt x="175719" y="142553"/>
                      <a:pt x="294723" y="36942"/>
                      <a:pt x="470353" y="6741"/>
                    </a:cubicBezTo>
                    <a:cubicBezTo>
                      <a:pt x="479161" y="5213"/>
                      <a:pt x="488059" y="3505"/>
                      <a:pt x="496958" y="2966"/>
                    </a:cubicBezTo>
                    <a:cubicBezTo>
                      <a:pt x="522394" y="1528"/>
                      <a:pt x="547831" y="629"/>
                      <a:pt x="561223" y="0"/>
                    </a:cubicBezTo>
                    <a:close/>
                  </a:path>
                </a:pathLst>
              </a:custGeom>
              <a:solidFill>
                <a:srgbClr val="CADA4C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그룹 26">
              <a:extLst>
                <a:ext uri="{FF2B5EF4-FFF2-40B4-BE49-F238E27FC236}">
                  <a16:creationId xmlns:a16="http://schemas.microsoft.com/office/drawing/2014/main" id="{1980080B-CA88-313C-B383-31962EB835C0}"/>
                </a:ext>
              </a:extLst>
            </p:cNvPr>
            <p:cNvGrpSpPr/>
            <p:nvPr/>
          </p:nvGrpSpPr>
          <p:grpSpPr>
            <a:xfrm>
              <a:off x="2607867" y="147896"/>
              <a:ext cx="1635745" cy="2046446"/>
              <a:chOff x="2607867" y="147896"/>
              <a:chExt cx="1635745" cy="2046446"/>
            </a:xfrm>
          </p:grpSpPr>
          <p:sp>
            <p:nvSpPr>
              <p:cNvPr id="8" name="자유형: 도형 27">
                <a:extLst>
                  <a:ext uri="{FF2B5EF4-FFF2-40B4-BE49-F238E27FC236}">
                    <a16:creationId xmlns:a16="http://schemas.microsoft.com/office/drawing/2014/main" id="{D7D68E2F-3FB2-0C8C-6909-348869C363CD}"/>
                  </a:ext>
                </a:extLst>
              </p:cNvPr>
              <p:cNvSpPr/>
              <p:nvPr/>
            </p:nvSpPr>
            <p:spPr>
              <a:xfrm rot="19108697">
                <a:off x="3671067" y="1788229"/>
                <a:ext cx="572545" cy="269644"/>
              </a:xfrm>
              <a:custGeom>
                <a:avLst/>
                <a:gdLst>
                  <a:gd name="connsiteX0" fmla="*/ 572545 w 572545"/>
                  <a:gd name="connsiteY0" fmla="*/ 134822 h 269644"/>
                  <a:gd name="connsiteX1" fmla="*/ 286273 w 572545"/>
                  <a:gd name="connsiteY1" fmla="*/ 269645 h 269644"/>
                  <a:gd name="connsiteX2" fmla="*/ 0 w 572545"/>
                  <a:gd name="connsiteY2" fmla="*/ 134822 h 269644"/>
                  <a:gd name="connsiteX3" fmla="*/ 286273 w 572545"/>
                  <a:gd name="connsiteY3" fmla="*/ 0 h 269644"/>
                  <a:gd name="connsiteX4" fmla="*/ 572545 w 572545"/>
                  <a:gd name="connsiteY4" fmla="*/ 134822 h 26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545" h="269644">
                    <a:moveTo>
                      <a:pt x="572545" y="134822"/>
                    </a:moveTo>
                    <a:cubicBezTo>
                      <a:pt x="572545" y="209283"/>
                      <a:pt x="444377" y="269645"/>
                      <a:pt x="286273" y="269645"/>
                    </a:cubicBezTo>
                    <a:cubicBezTo>
                      <a:pt x="128169" y="269645"/>
                      <a:pt x="0" y="209283"/>
                      <a:pt x="0" y="134822"/>
                    </a:cubicBezTo>
                    <a:cubicBezTo>
                      <a:pt x="0" y="60362"/>
                      <a:pt x="128169" y="0"/>
                      <a:pt x="286273" y="0"/>
                    </a:cubicBezTo>
                    <a:cubicBezTo>
                      <a:pt x="444377" y="0"/>
                      <a:pt x="572545" y="60362"/>
                      <a:pt x="572545" y="134822"/>
                    </a:cubicBezTo>
                    <a:close/>
                  </a:path>
                </a:pathLst>
              </a:custGeom>
              <a:solidFill>
                <a:srgbClr val="97B6A0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자유형: 도형 28">
                <a:extLst>
                  <a:ext uri="{FF2B5EF4-FFF2-40B4-BE49-F238E27FC236}">
                    <a16:creationId xmlns:a16="http://schemas.microsoft.com/office/drawing/2014/main" id="{C68813F0-A410-8845-7ED9-3A729EE72B0F}"/>
                  </a:ext>
                </a:extLst>
              </p:cNvPr>
              <p:cNvSpPr/>
              <p:nvPr/>
            </p:nvSpPr>
            <p:spPr>
              <a:xfrm rot="18997027">
                <a:off x="2607867" y="147896"/>
                <a:ext cx="1323095" cy="2046446"/>
              </a:xfrm>
              <a:custGeom>
                <a:avLst/>
                <a:gdLst>
                  <a:gd name="connsiteX0" fmla="*/ 282814 w 565997"/>
                  <a:gd name="connsiteY0" fmla="*/ 875435 h 875434"/>
                  <a:gd name="connsiteX1" fmla="*/ 242756 w 565997"/>
                  <a:gd name="connsiteY1" fmla="*/ 831880 h 875434"/>
                  <a:gd name="connsiteX2" fmla="*/ 8182 w 565997"/>
                  <a:gd name="connsiteY2" fmla="*/ 364674 h 875434"/>
                  <a:gd name="connsiteX3" fmla="*/ 132534 w 565997"/>
                  <a:gd name="connsiteY3" fmla="*/ 45710 h 875434"/>
                  <a:gd name="connsiteX4" fmla="*/ 430959 w 565997"/>
                  <a:gd name="connsiteY4" fmla="*/ 44399 h 875434"/>
                  <a:gd name="connsiteX5" fmla="*/ 564682 w 565997"/>
                  <a:gd name="connsiteY5" fmla="*/ 311117 h 875434"/>
                  <a:gd name="connsiteX6" fmla="*/ 415858 w 565997"/>
                  <a:gd name="connsiteY6" fmla="*/ 706557 h 875434"/>
                  <a:gd name="connsiteX7" fmla="*/ 282814 w 565997"/>
                  <a:gd name="connsiteY7" fmla="*/ 875435 h 875434"/>
                  <a:gd name="connsiteX8" fmla="*/ 283980 w 565997"/>
                  <a:gd name="connsiteY8" fmla="*/ 191329 h 875434"/>
                  <a:gd name="connsiteX9" fmla="*/ 189101 w 565997"/>
                  <a:gd name="connsiteY9" fmla="*/ 283683 h 875434"/>
                  <a:gd name="connsiteX10" fmla="*/ 281115 w 565997"/>
                  <a:gd name="connsiteY10" fmla="*/ 379241 h 875434"/>
                  <a:gd name="connsiteX11" fmla="*/ 377693 w 565997"/>
                  <a:gd name="connsiteY11" fmla="*/ 285382 h 875434"/>
                  <a:gd name="connsiteX12" fmla="*/ 283980 w 565997"/>
                  <a:gd name="connsiteY12" fmla="*/ 191329 h 87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5997" h="875434">
                    <a:moveTo>
                      <a:pt x="282814" y="875435"/>
                    </a:moveTo>
                    <a:cubicBezTo>
                      <a:pt x="268733" y="860188"/>
                      <a:pt x="255089" y="846593"/>
                      <a:pt x="242756" y="831880"/>
                    </a:cubicBezTo>
                    <a:cubicBezTo>
                      <a:pt x="127678" y="694709"/>
                      <a:pt x="44987" y="540884"/>
                      <a:pt x="8182" y="364674"/>
                    </a:cubicBezTo>
                    <a:cubicBezTo>
                      <a:pt x="-20078" y="229348"/>
                      <a:pt x="25710" y="110920"/>
                      <a:pt x="132534" y="45710"/>
                    </a:cubicBezTo>
                    <a:cubicBezTo>
                      <a:pt x="230762" y="-14257"/>
                      <a:pt x="333070" y="-15762"/>
                      <a:pt x="430959" y="44399"/>
                    </a:cubicBezTo>
                    <a:cubicBezTo>
                      <a:pt x="528896" y="104462"/>
                      <a:pt x="574539" y="196282"/>
                      <a:pt x="564682" y="311117"/>
                    </a:cubicBezTo>
                    <a:cubicBezTo>
                      <a:pt x="552203" y="456348"/>
                      <a:pt x="490926" y="584390"/>
                      <a:pt x="415858" y="706557"/>
                    </a:cubicBezTo>
                    <a:cubicBezTo>
                      <a:pt x="378567" y="767203"/>
                      <a:pt x="335304" y="823383"/>
                      <a:pt x="282814" y="875435"/>
                    </a:cubicBezTo>
                    <a:close/>
                    <a:moveTo>
                      <a:pt x="283980" y="191329"/>
                    </a:moveTo>
                    <a:cubicBezTo>
                      <a:pt x="231491" y="190941"/>
                      <a:pt x="189733" y="231533"/>
                      <a:pt x="189101" y="283683"/>
                    </a:cubicBezTo>
                    <a:cubicBezTo>
                      <a:pt x="188470" y="335832"/>
                      <a:pt x="229160" y="378124"/>
                      <a:pt x="281115" y="379241"/>
                    </a:cubicBezTo>
                    <a:cubicBezTo>
                      <a:pt x="333750" y="380358"/>
                      <a:pt x="377499" y="337871"/>
                      <a:pt x="377693" y="285382"/>
                    </a:cubicBezTo>
                    <a:cubicBezTo>
                      <a:pt x="377839" y="233718"/>
                      <a:pt x="335983" y="191717"/>
                      <a:pt x="283980" y="191329"/>
                    </a:cubicBezTo>
                    <a:close/>
                  </a:path>
                </a:pathLst>
              </a:custGeom>
              <a:solidFill>
                <a:srgbClr val="FF3F02"/>
              </a:solidFill>
              <a:ln w="898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08A08B-B044-0EDB-D237-B72D9292CCA5}"/>
              </a:ext>
            </a:extLst>
          </p:cNvPr>
          <p:cNvSpPr txBox="1"/>
          <p:nvPr/>
        </p:nvSpPr>
        <p:spPr>
          <a:xfrm>
            <a:off x="1073428" y="1934604"/>
            <a:ext cx="4476633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</a:t>
            </a:r>
            <a:r>
              <a:rPr lang="th-TH" altLang="ko-KR" sz="4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Synergy Tank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B1A7EA-CF84-03A9-FC8D-55B2DE6359A9}"/>
              </a:ext>
            </a:extLst>
          </p:cNvPr>
          <p:cNvSpPr/>
          <p:nvPr/>
        </p:nvSpPr>
        <p:spPr>
          <a:xfrm>
            <a:off x="1085857" y="3599825"/>
            <a:ext cx="4466912" cy="3064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spc="470" dirty="0"/>
              <a:t>Our Big Picture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spc="470" dirty="0"/>
              <a:t>Who are WE?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spc="470" dirty="0"/>
              <a:t>What is IRO?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spc="470" dirty="0"/>
              <a:t>What are we doing?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spc="470" dirty="0"/>
              <a:t>What are the next deeper steps?</a:t>
            </a:r>
          </a:p>
          <a:p>
            <a:pPr algn="ctr"/>
            <a:endParaRPr lang="en-US" dirty="0"/>
          </a:p>
        </p:txBody>
      </p:sp>
      <p:grpSp>
        <p:nvGrpSpPr>
          <p:cNvPr id="20" name="그룹 8">
            <a:extLst>
              <a:ext uri="{FF2B5EF4-FFF2-40B4-BE49-F238E27FC236}">
                <a16:creationId xmlns:a16="http://schemas.microsoft.com/office/drawing/2014/main" id="{BF38F11E-6249-BDB1-F6C3-D87DEC851260}"/>
              </a:ext>
            </a:extLst>
          </p:cNvPr>
          <p:cNvGrpSpPr/>
          <p:nvPr/>
        </p:nvGrpSpPr>
        <p:grpSpPr>
          <a:xfrm>
            <a:off x="10175804" y="31253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391B2BCE-6A70-2B58-7345-3D0884EAEA49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DDE96959-99B9-12C1-AE48-EE46731552FA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Isosceles Triangle 16">
              <a:extLst>
                <a:ext uri="{FF2B5EF4-FFF2-40B4-BE49-F238E27FC236}">
                  <a16:creationId xmlns:a16="http://schemas.microsoft.com/office/drawing/2014/main" id="{351B36F3-91F5-BF14-1719-62F565B9CD67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BA1441E-3D96-472F-8396-144F6F5C3A9A}"/>
              </a:ext>
            </a:extLst>
          </p:cNvPr>
          <p:cNvSpPr txBox="1"/>
          <p:nvPr/>
        </p:nvSpPr>
        <p:spPr>
          <a:xfrm>
            <a:off x="10189153" y="66822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30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1712-B9C5-E42C-2C69-85B5E2654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3">
            <a:extLst>
              <a:ext uri="{FF2B5EF4-FFF2-40B4-BE49-F238E27FC236}">
                <a16:creationId xmlns:a16="http://schemas.microsoft.com/office/drawing/2014/main" id="{94FB2662-D3B1-B213-0247-68B8B0D5642D}"/>
              </a:ext>
            </a:extLst>
          </p:cNvPr>
          <p:cNvSpPr/>
          <p:nvPr/>
        </p:nvSpPr>
        <p:spPr>
          <a:xfrm>
            <a:off x="5841497" y="3034700"/>
            <a:ext cx="5947278" cy="3374253"/>
          </a:xfrm>
          <a:custGeom>
            <a:avLst/>
            <a:gdLst>
              <a:gd name="connsiteX0" fmla="*/ 11845474 w 11845539"/>
              <a:gd name="connsiteY0" fmla="*/ 4808480 h 6720697"/>
              <a:gd name="connsiteX1" fmla="*/ 11412966 w 11845539"/>
              <a:gd name="connsiteY1" fmla="*/ 3555624 h 6720697"/>
              <a:gd name="connsiteX2" fmla="*/ 11052612 w 11845539"/>
              <a:gd name="connsiteY2" fmla="*/ 3227842 h 6720697"/>
              <a:gd name="connsiteX3" fmla="*/ 10983482 w 11845539"/>
              <a:gd name="connsiteY3" fmla="*/ 2860891 h 6720697"/>
              <a:gd name="connsiteX4" fmla="*/ 11253267 w 11845539"/>
              <a:gd name="connsiteY4" fmla="*/ 2254322 h 6720697"/>
              <a:gd name="connsiteX5" fmla="*/ 11399978 w 11845539"/>
              <a:gd name="connsiteY5" fmla="*/ 1813018 h 6720697"/>
              <a:gd name="connsiteX6" fmla="*/ 11199805 w 11845539"/>
              <a:gd name="connsiteY6" fmla="*/ 976590 h 6720697"/>
              <a:gd name="connsiteX7" fmla="*/ 10262087 w 11845539"/>
              <a:gd name="connsiteY7" fmla="*/ 359370 h 6720697"/>
              <a:gd name="connsiteX8" fmla="*/ 8739652 w 11845539"/>
              <a:gd name="connsiteY8" fmla="*/ 2314 h 6720697"/>
              <a:gd name="connsiteX9" fmla="*/ 8738209 w 11845539"/>
              <a:gd name="connsiteY9" fmla="*/ 2314 h 6720697"/>
              <a:gd name="connsiteX10" fmla="*/ 7897039 w 11845539"/>
              <a:gd name="connsiteY10" fmla="*/ 27258 h 6720697"/>
              <a:gd name="connsiteX11" fmla="*/ 6377834 w 11845539"/>
              <a:gd name="connsiteY11" fmla="*/ 382390 h 6720697"/>
              <a:gd name="connsiteX12" fmla="*/ 5338208 w 11845539"/>
              <a:gd name="connsiteY12" fmla="*/ 777515 h 6720697"/>
              <a:gd name="connsiteX13" fmla="*/ 2418679 w 11845539"/>
              <a:gd name="connsiteY13" fmla="*/ 994388 h 6720697"/>
              <a:gd name="connsiteX14" fmla="*/ 1879522 w 11845539"/>
              <a:gd name="connsiteY14" fmla="*/ 962846 h 6720697"/>
              <a:gd name="connsiteX15" fmla="*/ 1336998 w 11845539"/>
              <a:gd name="connsiteY15" fmla="*/ 929793 h 6720697"/>
              <a:gd name="connsiteX16" fmla="*/ 229753 w 11845539"/>
              <a:gd name="connsiteY16" fmla="*/ 1615937 h 6720697"/>
              <a:gd name="connsiteX17" fmla="*/ 202541 w 11845539"/>
              <a:gd name="connsiteY17" fmla="*/ 3924705 h 6720697"/>
              <a:gd name="connsiteX18" fmla="*/ 495690 w 11845539"/>
              <a:gd name="connsiteY18" fmla="*/ 4626242 h 6720697"/>
              <a:gd name="connsiteX19" fmla="*/ 1447770 w 11845539"/>
              <a:gd name="connsiteY19" fmla="*/ 5741113 h 6720697"/>
              <a:gd name="connsiteX20" fmla="*/ 3634978 w 11845539"/>
              <a:gd name="connsiteY20" fmla="*/ 6356066 h 6720697"/>
              <a:gd name="connsiteX21" fmla="*/ 3641780 w 11845539"/>
              <a:gd name="connsiteY21" fmla="*/ 6355310 h 6720697"/>
              <a:gd name="connsiteX22" fmla="*/ 6362098 w 11845539"/>
              <a:gd name="connsiteY22" fmla="*/ 6419286 h 6720697"/>
              <a:gd name="connsiteX23" fmla="*/ 7762147 w 11845539"/>
              <a:gd name="connsiteY23" fmla="*/ 6644267 h 6720697"/>
              <a:gd name="connsiteX24" fmla="*/ 10242571 w 11845539"/>
              <a:gd name="connsiteY24" fmla="*/ 6623445 h 6720697"/>
              <a:gd name="connsiteX25" fmla="*/ 10965685 w 11845539"/>
              <a:gd name="connsiteY25" fmla="*/ 6400182 h 6720697"/>
              <a:gd name="connsiteX26" fmla="*/ 11845474 w 11845539"/>
              <a:gd name="connsiteY26" fmla="*/ 4808480 h 6720697"/>
              <a:gd name="connsiteX27" fmla="*/ 8836131 w 11845539"/>
              <a:gd name="connsiteY27" fmla="*/ 6627774 h 6720697"/>
              <a:gd name="connsiteX28" fmla="*/ 8817647 w 11845539"/>
              <a:gd name="connsiteY28" fmla="*/ 6621452 h 6720697"/>
              <a:gd name="connsiteX29" fmla="*/ 8900039 w 11845539"/>
              <a:gd name="connsiteY29" fmla="*/ 6630798 h 6720697"/>
              <a:gd name="connsiteX30" fmla="*/ 8836131 w 11845539"/>
              <a:gd name="connsiteY30" fmla="*/ 6627774 h 67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845539" h="6720697">
                <a:moveTo>
                  <a:pt x="11845474" y="4808480"/>
                </a:moveTo>
                <a:cubicBezTo>
                  <a:pt x="11849048" y="4357969"/>
                  <a:pt x="11706046" y="3904846"/>
                  <a:pt x="11412966" y="3555624"/>
                </a:cubicBezTo>
                <a:cubicBezTo>
                  <a:pt x="11305286" y="3427260"/>
                  <a:pt x="11179258" y="3334766"/>
                  <a:pt x="11052612" y="3227842"/>
                </a:cubicBezTo>
                <a:cubicBezTo>
                  <a:pt x="10945276" y="3137203"/>
                  <a:pt x="10945482" y="2986712"/>
                  <a:pt x="10983482" y="2860891"/>
                </a:cubicBezTo>
                <a:cubicBezTo>
                  <a:pt x="11047802" y="2648073"/>
                  <a:pt x="11166614" y="2457657"/>
                  <a:pt x="11253267" y="2254322"/>
                </a:cubicBezTo>
                <a:cubicBezTo>
                  <a:pt x="11312914" y="2114344"/>
                  <a:pt x="11374897" y="1963647"/>
                  <a:pt x="11399978" y="1813018"/>
                </a:cubicBezTo>
                <a:cubicBezTo>
                  <a:pt x="11451380" y="1517533"/>
                  <a:pt x="11401216" y="1209611"/>
                  <a:pt x="11199805" y="976590"/>
                </a:cubicBezTo>
                <a:cubicBezTo>
                  <a:pt x="10946375" y="683372"/>
                  <a:pt x="10608079" y="515633"/>
                  <a:pt x="10262087" y="359370"/>
                </a:cubicBezTo>
                <a:cubicBezTo>
                  <a:pt x="9794190" y="148064"/>
                  <a:pt x="9254689" y="10629"/>
                  <a:pt x="8739652" y="2314"/>
                </a:cubicBezTo>
                <a:cubicBezTo>
                  <a:pt x="8739171" y="2314"/>
                  <a:pt x="8738690" y="2314"/>
                  <a:pt x="8738209" y="2314"/>
                </a:cubicBezTo>
                <a:cubicBezTo>
                  <a:pt x="8457636" y="-2015"/>
                  <a:pt x="8177337" y="-3390"/>
                  <a:pt x="7897039" y="27258"/>
                </a:cubicBezTo>
                <a:cubicBezTo>
                  <a:pt x="7661819" y="52959"/>
                  <a:pt x="7303321" y="54814"/>
                  <a:pt x="6377834" y="382390"/>
                </a:cubicBezTo>
                <a:cubicBezTo>
                  <a:pt x="6028337" y="506150"/>
                  <a:pt x="5686743" y="652518"/>
                  <a:pt x="5338208" y="777515"/>
                </a:cubicBezTo>
                <a:cubicBezTo>
                  <a:pt x="4407155" y="1111413"/>
                  <a:pt x="3390275" y="1044414"/>
                  <a:pt x="2418679" y="994388"/>
                </a:cubicBezTo>
                <a:cubicBezTo>
                  <a:pt x="2238914" y="985111"/>
                  <a:pt x="2059149" y="974460"/>
                  <a:pt x="1879522" y="962846"/>
                </a:cubicBezTo>
                <a:cubicBezTo>
                  <a:pt x="1698795" y="951164"/>
                  <a:pt x="1518274" y="929656"/>
                  <a:pt x="1336998" y="929793"/>
                </a:cubicBezTo>
                <a:cubicBezTo>
                  <a:pt x="868276" y="930205"/>
                  <a:pt x="455903" y="1217101"/>
                  <a:pt x="229753" y="1615937"/>
                </a:cubicBezTo>
                <a:cubicBezTo>
                  <a:pt x="-144825" y="2276517"/>
                  <a:pt x="7384" y="3230384"/>
                  <a:pt x="202541" y="3924705"/>
                </a:cubicBezTo>
                <a:cubicBezTo>
                  <a:pt x="271121" y="4168583"/>
                  <a:pt x="370762" y="4405865"/>
                  <a:pt x="495690" y="4626242"/>
                </a:cubicBezTo>
                <a:cubicBezTo>
                  <a:pt x="739224" y="5056207"/>
                  <a:pt x="1054088" y="5440199"/>
                  <a:pt x="1447770" y="5741113"/>
                </a:cubicBezTo>
                <a:cubicBezTo>
                  <a:pt x="2086017" y="6229076"/>
                  <a:pt x="2843971" y="6404099"/>
                  <a:pt x="3634978" y="6356066"/>
                </a:cubicBezTo>
                <a:cubicBezTo>
                  <a:pt x="3637245" y="6355928"/>
                  <a:pt x="3639513" y="6355653"/>
                  <a:pt x="3641780" y="6355310"/>
                </a:cubicBezTo>
                <a:cubicBezTo>
                  <a:pt x="4538680" y="6224747"/>
                  <a:pt x="5467809" y="6298549"/>
                  <a:pt x="6362098" y="6419286"/>
                </a:cubicBezTo>
                <a:cubicBezTo>
                  <a:pt x="6829170" y="6482368"/>
                  <a:pt x="7291433" y="6590529"/>
                  <a:pt x="7762147" y="6644267"/>
                </a:cubicBezTo>
                <a:cubicBezTo>
                  <a:pt x="8589092" y="6738615"/>
                  <a:pt x="9419336" y="6760674"/>
                  <a:pt x="10242571" y="6623445"/>
                </a:cubicBezTo>
                <a:cubicBezTo>
                  <a:pt x="10490916" y="6581253"/>
                  <a:pt x="10744277" y="6525179"/>
                  <a:pt x="10965685" y="6400182"/>
                </a:cubicBezTo>
                <a:cubicBezTo>
                  <a:pt x="11544011" y="6073705"/>
                  <a:pt x="11840458" y="5443704"/>
                  <a:pt x="11845474" y="4808480"/>
                </a:cubicBezTo>
                <a:close/>
                <a:moveTo>
                  <a:pt x="8836131" y="6627774"/>
                </a:moveTo>
                <a:cubicBezTo>
                  <a:pt x="8829878" y="6625850"/>
                  <a:pt x="8823762" y="6623720"/>
                  <a:pt x="8817647" y="6621452"/>
                </a:cubicBezTo>
                <a:lnTo>
                  <a:pt x="8900039" y="6630798"/>
                </a:lnTo>
                <a:cubicBezTo>
                  <a:pt x="8883821" y="6636501"/>
                  <a:pt x="8862382" y="6635814"/>
                  <a:pt x="8836131" y="6627774"/>
                </a:cubicBezTo>
                <a:close/>
              </a:path>
            </a:pathLst>
          </a:custGeom>
          <a:solidFill>
            <a:srgbClr val="E78EBE">
              <a:lumMod val="20000"/>
              <a:lumOff val="80000"/>
            </a:srgbClr>
          </a:solidFill>
          <a:ln w="68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5" name="그룹 89">
            <a:extLst>
              <a:ext uri="{FF2B5EF4-FFF2-40B4-BE49-F238E27FC236}">
                <a16:creationId xmlns:a16="http://schemas.microsoft.com/office/drawing/2014/main" id="{2D03B181-DAF1-7199-1BE1-10388A1A28DB}"/>
              </a:ext>
            </a:extLst>
          </p:cNvPr>
          <p:cNvGrpSpPr/>
          <p:nvPr/>
        </p:nvGrpSpPr>
        <p:grpSpPr>
          <a:xfrm>
            <a:off x="6444213" y="2338761"/>
            <a:ext cx="2229551" cy="3495048"/>
            <a:chOff x="5696909" y="2085316"/>
            <a:chExt cx="2229551" cy="3495048"/>
          </a:xfrm>
          <a:scene3d>
            <a:camera prst="orthographicFront">
              <a:rot lat="20095645" lon="2673414" rev="57442"/>
            </a:camera>
            <a:lightRig rig="threePt" dir="t"/>
          </a:scene3d>
        </p:grpSpPr>
        <p:sp>
          <p:nvSpPr>
            <p:cNvPr id="86" name="Freeform: Shape 4">
              <a:extLst>
                <a:ext uri="{FF2B5EF4-FFF2-40B4-BE49-F238E27FC236}">
                  <a16:creationId xmlns:a16="http://schemas.microsoft.com/office/drawing/2014/main" id="{C02003FF-0296-196A-0F69-8FD42EA895FE}"/>
                </a:ext>
              </a:extLst>
            </p:cNvPr>
            <p:cNvSpPr/>
            <p:nvPr/>
          </p:nvSpPr>
          <p:spPr>
            <a:xfrm>
              <a:off x="5696909" y="2085316"/>
              <a:ext cx="2229551" cy="3495048"/>
            </a:xfrm>
            <a:prstGeom prst="roundRect">
              <a:avLst>
                <a:gd name="adj" fmla="val 8607"/>
              </a:avLst>
            </a:pr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7" name="Group 87">
              <a:extLst>
                <a:ext uri="{FF2B5EF4-FFF2-40B4-BE49-F238E27FC236}">
                  <a16:creationId xmlns:a16="http://schemas.microsoft.com/office/drawing/2014/main" id="{B4A7C66F-0ABB-FECE-C521-60412EB11047}"/>
                </a:ext>
              </a:extLst>
            </p:cNvPr>
            <p:cNvGrpSpPr/>
            <p:nvPr/>
          </p:nvGrpSpPr>
          <p:grpSpPr>
            <a:xfrm>
              <a:off x="5763776" y="2136785"/>
              <a:ext cx="2097973" cy="3376817"/>
              <a:chOff x="4493878" y="512172"/>
              <a:chExt cx="2267105" cy="3649033"/>
            </a:xfrm>
          </p:grpSpPr>
          <p:sp>
            <p:nvSpPr>
              <p:cNvPr id="88" name="Graphic 207">
                <a:extLst>
                  <a:ext uri="{FF2B5EF4-FFF2-40B4-BE49-F238E27FC236}">
                    <a16:creationId xmlns:a16="http://schemas.microsoft.com/office/drawing/2014/main" id="{8E61ABA4-104F-7A4D-15EF-FCC2B4592EBC}"/>
                  </a:ext>
                </a:extLst>
              </p:cNvPr>
              <p:cNvSpPr/>
              <p:nvPr/>
            </p:nvSpPr>
            <p:spPr>
              <a:xfrm>
                <a:off x="4493878" y="512172"/>
                <a:ext cx="2267105" cy="3649033"/>
              </a:xfrm>
              <a:prstGeom prst="roundRect">
                <a:avLst>
                  <a:gd name="adj" fmla="val 5771"/>
                </a:avLst>
              </a:pr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raphic 207">
                <a:extLst>
                  <a:ext uri="{FF2B5EF4-FFF2-40B4-BE49-F238E27FC236}">
                    <a16:creationId xmlns:a16="http://schemas.microsoft.com/office/drawing/2014/main" id="{D32EFDAA-D93E-6097-00F4-D745E482D414}"/>
                  </a:ext>
                </a:extLst>
              </p:cNvPr>
              <p:cNvSpPr/>
              <p:nvPr/>
            </p:nvSpPr>
            <p:spPr>
              <a:xfrm>
                <a:off x="4700864" y="1754660"/>
                <a:ext cx="1846217" cy="1954627"/>
              </a:xfrm>
              <a:custGeom>
                <a:avLst/>
                <a:gdLst>
                  <a:gd name="connsiteX0" fmla="*/ 1824475 w 1846210"/>
                  <a:gd name="connsiteY0" fmla="*/ 1954627 h 1954627"/>
                  <a:gd name="connsiteX1" fmla="*/ 21735 w 1846210"/>
                  <a:gd name="connsiteY1" fmla="*/ 1954627 h 1954627"/>
                  <a:gd name="connsiteX2" fmla="*/ 0 w 1846210"/>
                  <a:gd name="connsiteY2" fmla="*/ 1932892 h 1954627"/>
                  <a:gd name="connsiteX3" fmla="*/ 0 w 1846210"/>
                  <a:gd name="connsiteY3" fmla="*/ 21735 h 1954627"/>
                  <a:gd name="connsiteX4" fmla="*/ 21735 w 1846210"/>
                  <a:gd name="connsiteY4" fmla="*/ 0 h 1954627"/>
                  <a:gd name="connsiteX5" fmla="*/ 1824475 w 1846210"/>
                  <a:gd name="connsiteY5" fmla="*/ 0 h 1954627"/>
                  <a:gd name="connsiteX6" fmla="*/ 1846210 w 1846210"/>
                  <a:gd name="connsiteY6" fmla="*/ 21735 h 1954627"/>
                  <a:gd name="connsiteX7" fmla="*/ 1846210 w 1846210"/>
                  <a:gd name="connsiteY7" fmla="*/ 1932827 h 1954627"/>
                  <a:gd name="connsiteX8" fmla="*/ 1824475 w 1846210"/>
                  <a:gd name="connsiteY8" fmla="*/ 1954627 h 19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210" h="1954627">
                    <a:moveTo>
                      <a:pt x="1824475" y="1954627"/>
                    </a:moveTo>
                    <a:lnTo>
                      <a:pt x="21735" y="1954627"/>
                    </a:lnTo>
                    <a:cubicBezTo>
                      <a:pt x="9732" y="1954627"/>
                      <a:pt x="0" y="1944895"/>
                      <a:pt x="0" y="1932892"/>
                    </a:cubicBezTo>
                    <a:lnTo>
                      <a:pt x="0" y="21735"/>
                    </a:lnTo>
                    <a:cubicBezTo>
                      <a:pt x="0" y="9732"/>
                      <a:pt x="9732" y="0"/>
                      <a:pt x="21735" y="0"/>
                    </a:cubicBezTo>
                    <a:lnTo>
                      <a:pt x="1824475" y="0"/>
                    </a:lnTo>
                    <a:cubicBezTo>
                      <a:pt x="1836478" y="0"/>
                      <a:pt x="1846210" y="9732"/>
                      <a:pt x="1846210" y="21735"/>
                    </a:cubicBezTo>
                    <a:lnTo>
                      <a:pt x="1846210" y="1932827"/>
                    </a:lnTo>
                    <a:cubicBezTo>
                      <a:pt x="1846210" y="1944895"/>
                      <a:pt x="1836478" y="1954627"/>
                      <a:pt x="1824475" y="1954627"/>
                    </a:cubicBezTo>
                    <a:close/>
                  </a:path>
                </a:pathLst>
              </a:custGeom>
              <a:solidFill>
                <a:srgbClr val="2DAAB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raphic 207">
                <a:extLst>
                  <a:ext uri="{FF2B5EF4-FFF2-40B4-BE49-F238E27FC236}">
                    <a16:creationId xmlns:a16="http://schemas.microsoft.com/office/drawing/2014/main" id="{6DC9A80C-CF42-AB67-7E19-EB14A17E4718}"/>
                  </a:ext>
                </a:extLst>
              </p:cNvPr>
              <p:cNvSpPr/>
              <p:nvPr/>
            </p:nvSpPr>
            <p:spPr>
              <a:xfrm>
                <a:off x="4720715" y="1539513"/>
                <a:ext cx="166298" cy="164800"/>
              </a:xfrm>
              <a:custGeom>
                <a:avLst/>
                <a:gdLst>
                  <a:gd name="connsiteX0" fmla="*/ 82987 w 166298"/>
                  <a:gd name="connsiteY0" fmla="*/ 164800 h 164800"/>
                  <a:gd name="connsiteX1" fmla="*/ 3 w 166298"/>
                  <a:gd name="connsiteY1" fmla="*/ 82854 h 164800"/>
                  <a:gd name="connsiteX2" fmla="*/ 83765 w 166298"/>
                  <a:gd name="connsiteY2" fmla="*/ 0 h 164800"/>
                  <a:gd name="connsiteX3" fmla="*/ 166295 w 166298"/>
                  <a:gd name="connsiteY3" fmla="*/ 83633 h 164800"/>
                  <a:gd name="connsiteX4" fmla="*/ 82987 w 166298"/>
                  <a:gd name="connsiteY4" fmla="*/ 164800 h 164800"/>
                  <a:gd name="connsiteX5" fmla="*/ 82987 w 166298"/>
                  <a:gd name="connsiteY5" fmla="*/ 164800 h 16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298" h="164800">
                    <a:moveTo>
                      <a:pt x="82987" y="164800"/>
                    </a:moveTo>
                    <a:cubicBezTo>
                      <a:pt x="37180" y="164670"/>
                      <a:pt x="457" y="128336"/>
                      <a:pt x="3" y="82854"/>
                    </a:cubicBezTo>
                    <a:cubicBezTo>
                      <a:pt x="-386" y="36853"/>
                      <a:pt x="36921" y="-129"/>
                      <a:pt x="83765" y="0"/>
                    </a:cubicBezTo>
                    <a:cubicBezTo>
                      <a:pt x="130870" y="130"/>
                      <a:pt x="166684" y="36399"/>
                      <a:pt x="166295" y="83633"/>
                    </a:cubicBezTo>
                    <a:cubicBezTo>
                      <a:pt x="165841" y="129439"/>
                      <a:pt x="129377" y="164930"/>
                      <a:pt x="82987" y="164800"/>
                    </a:cubicBezTo>
                    <a:lnTo>
                      <a:pt x="82987" y="164800"/>
                    </a:lnTo>
                    <a:close/>
                  </a:path>
                </a:pathLst>
              </a:cu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raphic 207">
                <a:extLst>
                  <a:ext uri="{FF2B5EF4-FFF2-40B4-BE49-F238E27FC236}">
                    <a16:creationId xmlns:a16="http://schemas.microsoft.com/office/drawing/2014/main" id="{75443A82-8866-C765-F696-9541EBB7F8C9}"/>
                  </a:ext>
                </a:extLst>
              </p:cNvPr>
              <p:cNvSpPr/>
              <p:nvPr/>
            </p:nvSpPr>
            <p:spPr>
              <a:xfrm>
                <a:off x="6292289" y="3768764"/>
                <a:ext cx="128187" cy="117477"/>
              </a:xfrm>
              <a:custGeom>
                <a:avLst/>
                <a:gdLst>
                  <a:gd name="connsiteX0" fmla="*/ 0 w 128187"/>
                  <a:gd name="connsiteY0" fmla="*/ 117067 h 117477"/>
                  <a:gd name="connsiteX1" fmla="*/ 52100 w 128187"/>
                  <a:gd name="connsiteY1" fmla="*/ 66719 h 117477"/>
                  <a:gd name="connsiteX2" fmla="*/ 41070 w 128187"/>
                  <a:gd name="connsiteY2" fmla="*/ 9169 h 117477"/>
                  <a:gd name="connsiteX3" fmla="*/ 88758 w 128187"/>
                  <a:gd name="connsiteY3" fmla="*/ 10467 h 117477"/>
                  <a:gd name="connsiteX4" fmla="*/ 77404 w 128187"/>
                  <a:gd name="connsiteY4" fmla="*/ 64383 h 117477"/>
                  <a:gd name="connsiteX5" fmla="*/ 125611 w 128187"/>
                  <a:gd name="connsiteY5" fmla="*/ 99420 h 117477"/>
                  <a:gd name="connsiteX6" fmla="*/ 113284 w 128187"/>
                  <a:gd name="connsiteY6" fmla="*/ 117457 h 117477"/>
                  <a:gd name="connsiteX7" fmla="*/ 0 w 128187"/>
                  <a:gd name="connsiteY7" fmla="*/ 117067 h 117477"/>
                  <a:gd name="connsiteX8" fmla="*/ 0 w 128187"/>
                  <a:gd name="connsiteY8" fmla="*/ 117067 h 11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87" h="117477">
                    <a:moveTo>
                      <a:pt x="0" y="117067"/>
                    </a:moveTo>
                    <a:cubicBezTo>
                      <a:pt x="6748" y="88130"/>
                      <a:pt x="24461" y="72429"/>
                      <a:pt x="52100" y="66719"/>
                    </a:cubicBezTo>
                    <a:cubicBezTo>
                      <a:pt x="28937" y="45568"/>
                      <a:pt x="25109" y="24936"/>
                      <a:pt x="41070" y="9169"/>
                    </a:cubicBezTo>
                    <a:cubicBezTo>
                      <a:pt x="53917" y="-3548"/>
                      <a:pt x="76495" y="-2964"/>
                      <a:pt x="88758" y="10467"/>
                    </a:cubicBezTo>
                    <a:cubicBezTo>
                      <a:pt x="103941" y="27141"/>
                      <a:pt x="100177" y="46866"/>
                      <a:pt x="77404" y="64383"/>
                    </a:cubicBezTo>
                    <a:cubicBezTo>
                      <a:pt x="98750" y="69574"/>
                      <a:pt x="117176" y="77360"/>
                      <a:pt x="125611" y="99420"/>
                    </a:cubicBezTo>
                    <a:cubicBezTo>
                      <a:pt x="130737" y="112785"/>
                      <a:pt x="128985" y="117846"/>
                      <a:pt x="113284" y="117457"/>
                    </a:cubicBezTo>
                    <a:cubicBezTo>
                      <a:pt x="75977" y="116484"/>
                      <a:pt x="38540" y="117067"/>
                      <a:pt x="0" y="117067"/>
                    </a:cubicBezTo>
                    <a:lnTo>
                      <a:pt x="0" y="117067"/>
                    </a:lnTo>
                    <a:close/>
                  </a:path>
                </a:pathLst>
              </a:custGeom>
              <a:solidFill>
                <a:srgbClr val="02020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raphic 207">
                <a:extLst>
                  <a:ext uri="{FF2B5EF4-FFF2-40B4-BE49-F238E27FC236}">
                    <a16:creationId xmlns:a16="http://schemas.microsoft.com/office/drawing/2014/main" id="{8D8A4BAF-DEE1-6692-9D17-E1F79A83B73F}"/>
                  </a:ext>
                </a:extLst>
              </p:cNvPr>
              <p:cNvSpPr/>
              <p:nvPr/>
            </p:nvSpPr>
            <p:spPr>
              <a:xfrm>
                <a:off x="5962704" y="3889302"/>
                <a:ext cx="39699" cy="38119"/>
              </a:xfrm>
              <a:custGeom>
                <a:avLst/>
                <a:gdLst>
                  <a:gd name="connsiteX0" fmla="*/ 19190 w 39699"/>
                  <a:gd name="connsiteY0" fmla="*/ 38120 h 38119"/>
                  <a:gd name="connsiteX1" fmla="*/ 50 w 39699"/>
                  <a:gd name="connsiteY1" fmla="*/ 17812 h 38119"/>
                  <a:gd name="connsiteX2" fmla="*/ 21590 w 39699"/>
                  <a:gd name="connsiteY2" fmla="*/ 99 h 38119"/>
                  <a:gd name="connsiteX3" fmla="*/ 39692 w 39699"/>
                  <a:gd name="connsiteY3" fmla="*/ 19239 h 38119"/>
                  <a:gd name="connsiteX4" fmla="*/ 19190 w 39699"/>
                  <a:gd name="connsiteY4" fmla="*/ 38120 h 38119"/>
                  <a:gd name="connsiteX5" fmla="*/ 19190 w 39699"/>
                  <a:gd name="connsiteY5" fmla="*/ 38120 h 3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" h="38119">
                    <a:moveTo>
                      <a:pt x="19190" y="38120"/>
                    </a:moveTo>
                    <a:cubicBezTo>
                      <a:pt x="6343" y="37017"/>
                      <a:pt x="-664" y="29296"/>
                      <a:pt x="50" y="17812"/>
                    </a:cubicBezTo>
                    <a:cubicBezTo>
                      <a:pt x="763" y="6263"/>
                      <a:pt x="8614" y="-939"/>
                      <a:pt x="21590" y="99"/>
                    </a:cubicBezTo>
                    <a:cubicBezTo>
                      <a:pt x="33399" y="943"/>
                      <a:pt x="39952" y="7950"/>
                      <a:pt x="39692" y="19239"/>
                    </a:cubicBezTo>
                    <a:cubicBezTo>
                      <a:pt x="39303" y="31242"/>
                      <a:pt x="31777" y="37666"/>
                      <a:pt x="19190" y="38120"/>
                    </a:cubicBezTo>
                    <a:lnTo>
                      <a:pt x="19190" y="38120"/>
                    </a:lnTo>
                    <a:close/>
                  </a:path>
                </a:pathLst>
              </a:custGeom>
              <a:solidFill>
                <a:srgbClr val="F04A5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raphic 207">
                <a:extLst>
                  <a:ext uri="{FF2B5EF4-FFF2-40B4-BE49-F238E27FC236}">
                    <a16:creationId xmlns:a16="http://schemas.microsoft.com/office/drawing/2014/main" id="{D1A97432-CF40-5DB3-C6A0-55FC48DA95F2}"/>
                  </a:ext>
                </a:extLst>
              </p:cNvPr>
              <p:cNvSpPr/>
              <p:nvPr/>
            </p:nvSpPr>
            <p:spPr>
              <a:xfrm>
                <a:off x="5379794" y="677490"/>
                <a:ext cx="448633" cy="103749"/>
              </a:xfrm>
              <a:custGeom>
                <a:avLst/>
                <a:gdLst>
                  <a:gd name="connsiteX0" fmla="*/ 430615 w 448632"/>
                  <a:gd name="connsiteY0" fmla="*/ 3 h 103749"/>
                  <a:gd name="connsiteX1" fmla="*/ 448587 w 448632"/>
                  <a:gd name="connsiteY1" fmla="*/ 17522 h 103749"/>
                  <a:gd name="connsiteX2" fmla="*/ 448522 w 448632"/>
                  <a:gd name="connsiteY2" fmla="*/ 87464 h 103749"/>
                  <a:gd name="connsiteX3" fmla="*/ 433210 w 448632"/>
                  <a:gd name="connsiteY3" fmla="*/ 103749 h 103749"/>
                  <a:gd name="connsiteX4" fmla="*/ 15307 w 448632"/>
                  <a:gd name="connsiteY4" fmla="*/ 103684 h 103749"/>
                  <a:gd name="connsiteX5" fmla="*/ 190 w 448632"/>
                  <a:gd name="connsiteY5" fmla="*/ 89086 h 103749"/>
                  <a:gd name="connsiteX6" fmla="*/ 60 w 448632"/>
                  <a:gd name="connsiteY6" fmla="*/ 17327 h 103749"/>
                  <a:gd name="connsiteX7" fmla="*/ 18292 w 448632"/>
                  <a:gd name="connsiteY7" fmla="*/ 68 h 103749"/>
                  <a:gd name="connsiteX8" fmla="*/ 430615 w 448632"/>
                  <a:gd name="connsiteY8" fmla="*/ 3 h 10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32" h="103749">
                    <a:moveTo>
                      <a:pt x="430615" y="3"/>
                    </a:moveTo>
                    <a:cubicBezTo>
                      <a:pt x="444175" y="-126"/>
                      <a:pt x="449171" y="3377"/>
                      <a:pt x="448587" y="17522"/>
                    </a:cubicBezTo>
                    <a:cubicBezTo>
                      <a:pt x="447484" y="40814"/>
                      <a:pt x="447809" y="64171"/>
                      <a:pt x="448522" y="87464"/>
                    </a:cubicBezTo>
                    <a:cubicBezTo>
                      <a:pt x="448847" y="99013"/>
                      <a:pt x="445927" y="103749"/>
                      <a:pt x="433210" y="103749"/>
                    </a:cubicBezTo>
                    <a:cubicBezTo>
                      <a:pt x="293909" y="103360"/>
                      <a:pt x="154673" y="103425"/>
                      <a:pt x="15307" y="103684"/>
                    </a:cubicBezTo>
                    <a:cubicBezTo>
                      <a:pt x="4277" y="103684"/>
                      <a:pt x="-135" y="100505"/>
                      <a:pt x="190" y="89086"/>
                    </a:cubicBezTo>
                    <a:cubicBezTo>
                      <a:pt x="903" y="65145"/>
                      <a:pt x="1228" y="41203"/>
                      <a:pt x="60" y="17327"/>
                    </a:cubicBezTo>
                    <a:cubicBezTo>
                      <a:pt x="-654" y="2923"/>
                      <a:pt x="4991" y="3"/>
                      <a:pt x="18292" y="68"/>
                    </a:cubicBezTo>
                    <a:cubicBezTo>
                      <a:pt x="87326" y="523"/>
                      <a:pt x="362230" y="587"/>
                      <a:pt x="430615" y="3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raphic 207">
                <a:extLst>
                  <a:ext uri="{FF2B5EF4-FFF2-40B4-BE49-F238E27FC236}">
                    <a16:creationId xmlns:a16="http://schemas.microsoft.com/office/drawing/2014/main" id="{AFD6E54B-B994-CBE9-879F-CCE841DCF924}"/>
                  </a:ext>
                </a:extLst>
              </p:cNvPr>
              <p:cNvSpPr/>
              <p:nvPr/>
            </p:nvSpPr>
            <p:spPr>
              <a:xfrm>
                <a:off x="5773475" y="3480329"/>
                <a:ext cx="421138" cy="215168"/>
              </a:xfrm>
              <a:custGeom>
                <a:avLst/>
                <a:gdLst>
                  <a:gd name="connsiteX0" fmla="*/ 253122 w 421136"/>
                  <a:gd name="connsiteY0" fmla="*/ 175498 h 215168"/>
                  <a:gd name="connsiteX1" fmla="*/ 210624 w 421136"/>
                  <a:gd name="connsiteY1" fmla="*/ 210274 h 215168"/>
                  <a:gd name="connsiteX2" fmla="*/ 191938 w 421136"/>
                  <a:gd name="connsiteY2" fmla="*/ 208523 h 215168"/>
                  <a:gd name="connsiteX3" fmla="*/ 161250 w 421136"/>
                  <a:gd name="connsiteY3" fmla="*/ 172318 h 215168"/>
                  <a:gd name="connsiteX4" fmla="*/ 158460 w 421136"/>
                  <a:gd name="connsiteY4" fmla="*/ 171345 h 215168"/>
                  <a:gd name="connsiteX5" fmla="*/ 152620 w 421136"/>
                  <a:gd name="connsiteY5" fmla="*/ 170113 h 215168"/>
                  <a:gd name="connsiteX6" fmla="*/ 23635 w 421136"/>
                  <a:gd name="connsiteY6" fmla="*/ 169464 h 215168"/>
                  <a:gd name="connsiteX7" fmla="*/ 20521 w 421136"/>
                  <a:gd name="connsiteY7" fmla="*/ 168945 h 215168"/>
                  <a:gd name="connsiteX8" fmla="*/ 2289 w 421136"/>
                  <a:gd name="connsiteY8" fmla="*/ 145976 h 215168"/>
                  <a:gd name="connsiteX9" fmla="*/ 2679 w 421136"/>
                  <a:gd name="connsiteY9" fmla="*/ 20690 h 215168"/>
                  <a:gd name="connsiteX10" fmla="*/ 20521 w 421136"/>
                  <a:gd name="connsiteY10" fmla="*/ 2004 h 215168"/>
                  <a:gd name="connsiteX11" fmla="*/ 34925 w 421136"/>
                  <a:gd name="connsiteY11" fmla="*/ 252 h 215168"/>
                  <a:gd name="connsiteX12" fmla="*/ 384053 w 421136"/>
                  <a:gd name="connsiteY12" fmla="*/ 252 h 215168"/>
                  <a:gd name="connsiteX13" fmla="*/ 398392 w 421136"/>
                  <a:gd name="connsiteY13" fmla="*/ 2134 h 215168"/>
                  <a:gd name="connsiteX14" fmla="*/ 421101 w 421136"/>
                  <a:gd name="connsiteY14" fmla="*/ 39830 h 215168"/>
                  <a:gd name="connsiteX15" fmla="*/ 420841 w 421136"/>
                  <a:gd name="connsiteY15" fmla="*/ 129886 h 215168"/>
                  <a:gd name="connsiteX16" fmla="*/ 391190 w 421136"/>
                  <a:gd name="connsiteY16" fmla="*/ 169139 h 215168"/>
                  <a:gd name="connsiteX17" fmla="*/ 388076 w 421136"/>
                  <a:gd name="connsiteY17" fmla="*/ 169529 h 215168"/>
                  <a:gd name="connsiteX18" fmla="*/ 266228 w 421136"/>
                  <a:gd name="connsiteY18" fmla="*/ 170307 h 215168"/>
                  <a:gd name="connsiteX19" fmla="*/ 260778 w 421136"/>
                  <a:gd name="connsiteY19" fmla="*/ 171994 h 215168"/>
                  <a:gd name="connsiteX20" fmla="*/ 253122 w 421136"/>
                  <a:gd name="connsiteY20" fmla="*/ 175498 h 215168"/>
                  <a:gd name="connsiteX21" fmla="*/ 253122 w 421136"/>
                  <a:gd name="connsiteY21" fmla="*/ 175498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1136" h="215168">
                    <a:moveTo>
                      <a:pt x="253122" y="175498"/>
                    </a:moveTo>
                    <a:cubicBezTo>
                      <a:pt x="238848" y="187047"/>
                      <a:pt x="224120" y="197947"/>
                      <a:pt x="210624" y="210274"/>
                    </a:cubicBezTo>
                    <a:cubicBezTo>
                      <a:pt x="202579" y="217606"/>
                      <a:pt x="198167" y="216438"/>
                      <a:pt x="191938" y="208523"/>
                    </a:cubicBezTo>
                    <a:cubicBezTo>
                      <a:pt x="182271" y="196000"/>
                      <a:pt x="171501" y="184322"/>
                      <a:pt x="161250" y="172318"/>
                    </a:cubicBezTo>
                    <a:cubicBezTo>
                      <a:pt x="160341" y="171994"/>
                      <a:pt x="159433" y="171670"/>
                      <a:pt x="158460" y="171345"/>
                    </a:cubicBezTo>
                    <a:cubicBezTo>
                      <a:pt x="156578" y="170696"/>
                      <a:pt x="154631" y="170243"/>
                      <a:pt x="152620" y="170113"/>
                    </a:cubicBezTo>
                    <a:cubicBezTo>
                      <a:pt x="109604" y="169139"/>
                      <a:pt x="66587" y="170502"/>
                      <a:pt x="23635" y="169464"/>
                    </a:cubicBezTo>
                    <a:cubicBezTo>
                      <a:pt x="22597" y="169334"/>
                      <a:pt x="21559" y="169139"/>
                      <a:pt x="20521" y="168945"/>
                    </a:cubicBezTo>
                    <a:cubicBezTo>
                      <a:pt x="11437" y="163624"/>
                      <a:pt x="3198" y="157720"/>
                      <a:pt x="2289" y="145976"/>
                    </a:cubicBezTo>
                    <a:cubicBezTo>
                      <a:pt x="-825" y="104258"/>
                      <a:pt x="-825" y="62474"/>
                      <a:pt x="2679" y="20690"/>
                    </a:cubicBezTo>
                    <a:cubicBezTo>
                      <a:pt x="4885" y="10893"/>
                      <a:pt x="13708" y="7389"/>
                      <a:pt x="20521" y="2004"/>
                    </a:cubicBezTo>
                    <a:cubicBezTo>
                      <a:pt x="24998" y="-980"/>
                      <a:pt x="30059" y="252"/>
                      <a:pt x="34925" y="252"/>
                    </a:cubicBezTo>
                    <a:cubicBezTo>
                      <a:pt x="151258" y="187"/>
                      <a:pt x="267655" y="187"/>
                      <a:pt x="384053" y="252"/>
                    </a:cubicBezTo>
                    <a:cubicBezTo>
                      <a:pt x="388854" y="252"/>
                      <a:pt x="393915" y="-980"/>
                      <a:pt x="398392" y="2134"/>
                    </a:cubicBezTo>
                    <a:cubicBezTo>
                      <a:pt x="415132" y="9206"/>
                      <a:pt x="421685" y="21663"/>
                      <a:pt x="421101" y="39830"/>
                    </a:cubicBezTo>
                    <a:cubicBezTo>
                      <a:pt x="420127" y="69805"/>
                      <a:pt x="420841" y="99846"/>
                      <a:pt x="420841" y="129886"/>
                    </a:cubicBezTo>
                    <a:cubicBezTo>
                      <a:pt x="420841" y="153957"/>
                      <a:pt x="415456" y="161094"/>
                      <a:pt x="391190" y="169139"/>
                    </a:cubicBezTo>
                    <a:cubicBezTo>
                      <a:pt x="390152" y="169269"/>
                      <a:pt x="389114" y="169399"/>
                      <a:pt x="388076" y="169529"/>
                    </a:cubicBezTo>
                    <a:cubicBezTo>
                      <a:pt x="347460" y="170437"/>
                      <a:pt x="306779" y="169010"/>
                      <a:pt x="266228" y="170307"/>
                    </a:cubicBezTo>
                    <a:cubicBezTo>
                      <a:pt x="264347" y="170567"/>
                      <a:pt x="262465" y="171151"/>
                      <a:pt x="260778" y="171994"/>
                    </a:cubicBezTo>
                    <a:cubicBezTo>
                      <a:pt x="258312" y="173422"/>
                      <a:pt x="255717" y="174460"/>
                      <a:pt x="253122" y="175498"/>
                    </a:cubicBezTo>
                    <a:lnTo>
                      <a:pt x="253122" y="175498"/>
                    </a:lnTo>
                    <a:close/>
                  </a:path>
                </a:pathLst>
              </a:custGeom>
              <a:solidFill>
                <a:srgbClr val="EC4A5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raphic 207">
                <a:extLst>
                  <a:ext uri="{FF2B5EF4-FFF2-40B4-BE49-F238E27FC236}">
                    <a16:creationId xmlns:a16="http://schemas.microsoft.com/office/drawing/2014/main" id="{6DAD159C-FC1F-4E5D-3C13-093E23E71255}"/>
                  </a:ext>
                </a:extLst>
              </p:cNvPr>
              <p:cNvSpPr/>
              <p:nvPr/>
            </p:nvSpPr>
            <p:spPr>
              <a:xfrm>
                <a:off x="5794870" y="3477289"/>
                <a:ext cx="381475" cy="4590"/>
              </a:xfrm>
              <a:custGeom>
                <a:avLst/>
                <a:gdLst>
                  <a:gd name="connsiteX0" fmla="*/ 377646 w 381474"/>
                  <a:gd name="connsiteY0" fmla="*/ 4590 h 4590"/>
                  <a:gd name="connsiteX1" fmla="*/ 34 w 381474"/>
                  <a:gd name="connsiteY1" fmla="*/ 4461 h 4590"/>
                  <a:gd name="connsiteX2" fmla="*/ 7431 w 381474"/>
                  <a:gd name="connsiteY2" fmla="*/ 892 h 4590"/>
                  <a:gd name="connsiteX3" fmla="*/ 372975 w 381474"/>
                  <a:gd name="connsiteY3" fmla="*/ 697 h 4590"/>
                  <a:gd name="connsiteX4" fmla="*/ 380371 w 381474"/>
                  <a:gd name="connsiteY4" fmla="*/ 827 h 4590"/>
                  <a:gd name="connsiteX5" fmla="*/ 381474 w 381474"/>
                  <a:gd name="connsiteY5" fmla="*/ 1930 h 4590"/>
                  <a:gd name="connsiteX6" fmla="*/ 377646 w 381474"/>
                  <a:gd name="connsiteY6" fmla="*/ 4590 h 4590"/>
                  <a:gd name="connsiteX7" fmla="*/ 377646 w 381474"/>
                  <a:gd name="connsiteY7" fmla="*/ 4590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474" h="4590">
                    <a:moveTo>
                      <a:pt x="377646" y="4590"/>
                    </a:moveTo>
                    <a:cubicBezTo>
                      <a:pt x="251776" y="4525"/>
                      <a:pt x="125905" y="4525"/>
                      <a:pt x="34" y="4461"/>
                    </a:cubicBezTo>
                    <a:cubicBezTo>
                      <a:pt x="-485" y="-2676"/>
                      <a:pt x="5030" y="892"/>
                      <a:pt x="7431" y="892"/>
                    </a:cubicBezTo>
                    <a:cubicBezTo>
                      <a:pt x="129279" y="697"/>
                      <a:pt x="251126" y="697"/>
                      <a:pt x="372975" y="697"/>
                    </a:cubicBezTo>
                    <a:cubicBezTo>
                      <a:pt x="375440" y="697"/>
                      <a:pt x="377906" y="697"/>
                      <a:pt x="380371" y="827"/>
                    </a:cubicBezTo>
                    <a:cubicBezTo>
                      <a:pt x="380760" y="827"/>
                      <a:pt x="381085" y="1541"/>
                      <a:pt x="381474" y="1930"/>
                    </a:cubicBezTo>
                    <a:cubicBezTo>
                      <a:pt x="380111" y="2838"/>
                      <a:pt x="378944" y="3747"/>
                      <a:pt x="377646" y="4590"/>
                    </a:cubicBezTo>
                    <a:lnTo>
                      <a:pt x="377646" y="4590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raphic 207">
                <a:extLst>
                  <a:ext uri="{FF2B5EF4-FFF2-40B4-BE49-F238E27FC236}">
                    <a16:creationId xmlns:a16="http://schemas.microsoft.com/office/drawing/2014/main" id="{5F190DC3-1C59-6BE4-684B-7E8A7AB50CDF}"/>
                  </a:ext>
                </a:extLst>
              </p:cNvPr>
              <p:cNvSpPr/>
              <p:nvPr/>
            </p:nvSpPr>
            <p:spPr>
              <a:xfrm>
                <a:off x="5794840" y="3648203"/>
                <a:ext cx="140403" cy="7623"/>
              </a:xfrm>
              <a:custGeom>
                <a:avLst/>
                <a:gdLst>
                  <a:gd name="connsiteX0" fmla="*/ 140210 w 140403"/>
                  <a:gd name="connsiteY0" fmla="*/ 3990 h 7623"/>
                  <a:gd name="connsiteX1" fmla="*/ 132164 w 140403"/>
                  <a:gd name="connsiteY1" fmla="*/ 7429 h 7623"/>
                  <a:gd name="connsiteX2" fmla="*/ 9668 w 140403"/>
                  <a:gd name="connsiteY2" fmla="*/ 7624 h 7623"/>
                  <a:gd name="connsiteX3" fmla="*/ 0 w 140403"/>
                  <a:gd name="connsiteY3" fmla="*/ 3536 h 7623"/>
                  <a:gd name="connsiteX4" fmla="*/ 12198 w 140403"/>
                  <a:gd name="connsiteY4" fmla="*/ 97 h 7623"/>
                  <a:gd name="connsiteX5" fmla="*/ 128271 w 140403"/>
                  <a:gd name="connsiteY5" fmla="*/ 97 h 7623"/>
                  <a:gd name="connsiteX6" fmla="*/ 140404 w 140403"/>
                  <a:gd name="connsiteY6" fmla="*/ 3795 h 7623"/>
                  <a:gd name="connsiteX7" fmla="*/ 140210 w 140403"/>
                  <a:gd name="connsiteY7" fmla="*/ 3990 h 7623"/>
                  <a:gd name="connsiteX8" fmla="*/ 140210 w 140403"/>
                  <a:gd name="connsiteY8" fmla="*/ 3990 h 7623"/>
                  <a:gd name="connsiteX9" fmla="*/ 140210 w 140403"/>
                  <a:gd name="connsiteY9" fmla="*/ 3990 h 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03" h="7623">
                    <a:moveTo>
                      <a:pt x="140210" y="3990"/>
                    </a:moveTo>
                    <a:cubicBezTo>
                      <a:pt x="137550" y="5158"/>
                      <a:pt x="134824" y="7429"/>
                      <a:pt x="132164" y="7429"/>
                    </a:cubicBezTo>
                    <a:cubicBezTo>
                      <a:pt x="91353" y="7624"/>
                      <a:pt x="50478" y="7624"/>
                      <a:pt x="9668" y="7624"/>
                    </a:cubicBezTo>
                    <a:cubicBezTo>
                      <a:pt x="5969" y="7624"/>
                      <a:pt x="2336" y="7169"/>
                      <a:pt x="0" y="3536"/>
                    </a:cubicBezTo>
                    <a:cubicBezTo>
                      <a:pt x="3569" y="616"/>
                      <a:pt x="7851" y="97"/>
                      <a:pt x="12198" y="97"/>
                    </a:cubicBezTo>
                    <a:cubicBezTo>
                      <a:pt x="50932" y="-32"/>
                      <a:pt x="89602" y="-32"/>
                      <a:pt x="128271" y="97"/>
                    </a:cubicBezTo>
                    <a:cubicBezTo>
                      <a:pt x="132683" y="97"/>
                      <a:pt x="136836" y="811"/>
                      <a:pt x="140404" y="3795"/>
                    </a:cubicBezTo>
                    <a:lnTo>
                      <a:pt x="140210" y="3990"/>
                    </a:lnTo>
                    <a:lnTo>
                      <a:pt x="140210" y="3990"/>
                    </a:lnTo>
                    <a:lnTo>
                      <a:pt x="140210" y="3990"/>
                    </a:lnTo>
                    <a:close/>
                  </a:path>
                </a:pathLst>
              </a:custGeom>
              <a:solidFill>
                <a:srgbClr val="14B4C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raphic 207">
                <a:extLst>
                  <a:ext uri="{FF2B5EF4-FFF2-40B4-BE49-F238E27FC236}">
                    <a16:creationId xmlns:a16="http://schemas.microsoft.com/office/drawing/2014/main" id="{1BF7039A-9D0F-B112-9431-245D81CDB675}"/>
                  </a:ext>
                </a:extLst>
              </p:cNvPr>
              <p:cNvSpPr/>
              <p:nvPr/>
            </p:nvSpPr>
            <p:spPr>
              <a:xfrm>
                <a:off x="6026792" y="3648228"/>
                <a:ext cx="138867" cy="9180"/>
              </a:xfrm>
              <a:custGeom>
                <a:avLst/>
                <a:gdLst>
                  <a:gd name="connsiteX0" fmla="*/ 0 w 138866"/>
                  <a:gd name="connsiteY0" fmla="*/ 7988 h 9180"/>
                  <a:gd name="connsiteX1" fmla="*/ 3893 w 138866"/>
                  <a:gd name="connsiteY1" fmla="*/ 3771 h 9180"/>
                  <a:gd name="connsiteX2" fmla="*/ 23552 w 138866"/>
                  <a:gd name="connsiteY2" fmla="*/ 137 h 9180"/>
                  <a:gd name="connsiteX3" fmla="*/ 119382 w 138866"/>
                  <a:gd name="connsiteY3" fmla="*/ 137 h 9180"/>
                  <a:gd name="connsiteX4" fmla="*/ 138847 w 138866"/>
                  <a:gd name="connsiteY4" fmla="*/ 4225 h 9180"/>
                  <a:gd name="connsiteX5" fmla="*/ 131321 w 138866"/>
                  <a:gd name="connsiteY5" fmla="*/ 8247 h 9180"/>
                  <a:gd name="connsiteX6" fmla="*/ 0 w 138866"/>
                  <a:gd name="connsiteY6" fmla="*/ 7988 h 9180"/>
                  <a:gd name="connsiteX7" fmla="*/ 0 w 138866"/>
                  <a:gd name="connsiteY7" fmla="*/ 7988 h 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866" h="9180">
                    <a:moveTo>
                      <a:pt x="0" y="7988"/>
                    </a:moveTo>
                    <a:cubicBezTo>
                      <a:pt x="1298" y="6560"/>
                      <a:pt x="2595" y="5198"/>
                      <a:pt x="3893" y="3771"/>
                    </a:cubicBezTo>
                    <a:cubicBezTo>
                      <a:pt x="9927" y="-836"/>
                      <a:pt x="16869" y="137"/>
                      <a:pt x="23552" y="137"/>
                    </a:cubicBezTo>
                    <a:cubicBezTo>
                      <a:pt x="55474" y="72"/>
                      <a:pt x="87396" y="72"/>
                      <a:pt x="119382" y="137"/>
                    </a:cubicBezTo>
                    <a:cubicBezTo>
                      <a:pt x="126065" y="137"/>
                      <a:pt x="133008" y="-1160"/>
                      <a:pt x="138847" y="4225"/>
                    </a:cubicBezTo>
                    <a:cubicBezTo>
                      <a:pt x="139236" y="12076"/>
                      <a:pt x="133851" y="8247"/>
                      <a:pt x="131321" y="8247"/>
                    </a:cubicBezTo>
                    <a:cubicBezTo>
                      <a:pt x="87525" y="8377"/>
                      <a:pt x="43730" y="8118"/>
                      <a:pt x="0" y="7988"/>
                    </a:cubicBezTo>
                    <a:lnTo>
                      <a:pt x="0" y="7988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raphic 207">
                <a:extLst>
                  <a:ext uri="{FF2B5EF4-FFF2-40B4-BE49-F238E27FC236}">
                    <a16:creationId xmlns:a16="http://schemas.microsoft.com/office/drawing/2014/main" id="{912FE732-F05E-F275-51BE-1EFFB037353C}"/>
                  </a:ext>
                </a:extLst>
              </p:cNvPr>
              <p:cNvSpPr/>
              <p:nvPr/>
            </p:nvSpPr>
            <p:spPr>
              <a:xfrm>
                <a:off x="5794840" y="3646732"/>
                <a:ext cx="140403" cy="6044"/>
              </a:xfrm>
              <a:custGeom>
                <a:avLst/>
                <a:gdLst>
                  <a:gd name="connsiteX0" fmla="*/ 140404 w 140403"/>
                  <a:gd name="connsiteY0" fmla="*/ 6044 h 6044"/>
                  <a:gd name="connsiteX1" fmla="*/ 65 w 140403"/>
                  <a:gd name="connsiteY1" fmla="*/ 5850 h 6044"/>
                  <a:gd name="connsiteX2" fmla="*/ 130 w 140403"/>
                  <a:gd name="connsiteY2" fmla="*/ 2865 h 6044"/>
                  <a:gd name="connsiteX3" fmla="*/ 0 w 140403"/>
                  <a:gd name="connsiteY3" fmla="*/ 1373 h 6044"/>
                  <a:gd name="connsiteX4" fmla="*/ 140210 w 140403"/>
                  <a:gd name="connsiteY4" fmla="*/ 2865 h 6044"/>
                  <a:gd name="connsiteX5" fmla="*/ 140404 w 140403"/>
                  <a:gd name="connsiteY5" fmla="*/ 6044 h 6044"/>
                  <a:gd name="connsiteX6" fmla="*/ 140404 w 140403"/>
                  <a:gd name="connsiteY6" fmla="*/ 6044 h 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3" h="6044">
                    <a:moveTo>
                      <a:pt x="140404" y="6044"/>
                    </a:moveTo>
                    <a:cubicBezTo>
                      <a:pt x="93625" y="5979"/>
                      <a:pt x="46845" y="5914"/>
                      <a:pt x="65" y="5850"/>
                    </a:cubicBezTo>
                    <a:cubicBezTo>
                      <a:pt x="130" y="4877"/>
                      <a:pt x="130" y="3839"/>
                      <a:pt x="130" y="2865"/>
                    </a:cubicBezTo>
                    <a:lnTo>
                      <a:pt x="0" y="1373"/>
                    </a:lnTo>
                    <a:cubicBezTo>
                      <a:pt x="46715" y="724"/>
                      <a:pt x="93495" y="-2066"/>
                      <a:pt x="140210" y="2865"/>
                    </a:cubicBezTo>
                    <a:cubicBezTo>
                      <a:pt x="140274" y="3968"/>
                      <a:pt x="140339" y="5006"/>
                      <a:pt x="140404" y="6044"/>
                    </a:cubicBezTo>
                    <a:lnTo>
                      <a:pt x="140404" y="6044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raphic 207">
                <a:extLst>
                  <a:ext uri="{FF2B5EF4-FFF2-40B4-BE49-F238E27FC236}">
                    <a16:creationId xmlns:a16="http://schemas.microsoft.com/office/drawing/2014/main" id="{05043008-1FF7-3003-629D-19C22BEB3EF1}"/>
                  </a:ext>
                </a:extLst>
              </p:cNvPr>
              <p:cNvSpPr/>
              <p:nvPr/>
            </p:nvSpPr>
            <p:spPr>
              <a:xfrm>
                <a:off x="6031334" y="3646706"/>
                <a:ext cx="134304" cy="6070"/>
              </a:xfrm>
              <a:custGeom>
                <a:avLst/>
                <a:gdLst>
                  <a:gd name="connsiteX0" fmla="*/ 134240 w 134304"/>
                  <a:gd name="connsiteY0" fmla="*/ 6071 h 6070"/>
                  <a:gd name="connsiteX1" fmla="*/ 0 w 134304"/>
                  <a:gd name="connsiteY1" fmla="*/ 5616 h 6070"/>
                  <a:gd name="connsiteX2" fmla="*/ 843 w 134304"/>
                  <a:gd name="connsiteY2" fmla="*/ 2372 h 6070"/>
                  <a:gd name="connsiteX3" fmla="*/ 134305 w 134304"/>
                  <a:gd name="connsiteY3" fmla="*/ 1594 h 6070"/>
                  <a:gd name="connsiteX4" fmla="*/ 134175 w 134304"/>
                  <a:gd name="connsiteY4" fmla="*/ 3021 h 6070"/>
                  <a:gd name="connsiteX5" fmla="*/ 134240 w 134304"/>
                  <a:gd name="connsiteY5" fmla="*/ 6071 h 6070"/>
                  <a:gd name="connsiteX6" fmla="*/ 134240 w 134304"/>
                  <a:gd name="connsiteY6" fmla="*/ 6071 h 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4" h="6070">
                    <a:moveTo>
                      <a:pt x="134240" y="6071"/>
                    </a:moveTo>
                    <a:cubicBezTo>
                      <a:pt x="89472" y="5941"/>
                      <a:pt x="44768" y="5811"/>
                      <a:pt x="0" y="5616"/>
                    </a:cubicBezTo>
                    <a:cubicBezTo>
                      <a:pt x="259" y="4513"/>
                      <a:pt x="519" y="3476"/>
                      <a:pt x="843" y="2372"/>
                    </a:cubicBezTo>
                    <a:cubicBezTo>
                      <a:pt x="45287" y="-1456"/>
                      <a:pt x="89796" y="166"/>
                      <a:pt x="134305" y="1594"/>
                    </a:cubicBezTo>
                    <a:lnTo>
                      <a:pt x="134175" y="3021"/>
                    </a:lnTo>
                    <a:cubicBezTo>
                      <a:pt x="134240" y="4059"/>
                      <a:pt x="134305" y="5033"/>
                      <a:pt x="134240" y="6071"/>
                    </a:cubicBezTo>
                    <a:lnTo>
                      <a:pt x="134240" y="6071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raphic 207">
                <a:extLst>
                  <a:ext uri="{FF2B5EF4-FFF2-40B4-BE49-F238E27FC236}">
                    <a16:creationId xmlns:a16="http://schemas.microsoft.com/office/drawing/2014/main" id="{803EEB92-8372-F6F3-5AF8-07D9F389E7E1}"/>
                  </a:ext>
                </a:extLst>
              </p:cNvPr>
              <p:cNvSpPr/>
              <p:nvPr/>
            </p:nvSpPr>
            <p:spPr>
              <a:xfrm>
                <a:off x="5768897" y="3503282"/>
                <a:ext cx="7590" cy="123606"/>
              </a:xfrm>
              <a:custGeom>
                <a:avLst/>
                <a:gdLst>
                  <a:gd name="connsiteX0" fmla="*/ 4660 w 7590"/>
                  <a:gd name="connsiteY0" fmla="*/ 123607 h 123606"/>
                  <a:gd name="connsiteX1" fmla="*/ 54 w 7590"/>
                  <a:gd name="connsiteY1" fmla="*/ 117962 h 123606"/>
                  <a:gd name="connsiteX2" fmla="*/ 183 w 7590"/>
                  <a:gd name="connsiteY2" fmla="*/ 916 h 123606"/>
                  <a:gd name="connsiteX3" fmla="*/ 1611 w 7590"/>
                  <a:gd name="connsiteY3" fmla="*/ 7 h 123606"/>
                  <a:gd name="connsiteX4" fmla="*/ 3492 w 7590"/>
                  <a:gd name="connsiteY4" fmla="*/ 591 h 123606"/>
                  <a:gd name="connsiteX5" fmla="*/ 7515 w 7590"/>
                  <a:gd name="connsiteY5" fmla="*/ 14671 h 123606"/>
                  <a:gd name="connsiteX6" fmla="*/ 7515 w 7590"/>
                  <a:gd name="connsiteY6" fmla="*/ 111150 h 123606"/>
                  <a:gd name="connsiteX7" fmla="*/ 4660 w 7590"/>
                  <a:gd name="connsiteY7" fmla="*/ 123607 h 123606"/>
                  <a:gd name="connsiteX8" fmla="*/ 4660 w 7590"/>
                  <a:gd name="connsiteY8" fmla="*/ 123607 h 12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0" h="123606">
                    <a:moveTo>
                      <a:pt x="4660" y="123607"/>
                    </a:moveTo>
                    <a:cubicBezTo>
                      <a:pt x="3038" y="121725"/>
                      <a:pt x="54" y="119909"/>
                      <a:pt x="54" y="117962"/>
                    </a:cubicBezTo>
                    <a:cubicBezTo>
                      <a:pt x="-76" y="78968"/>
                      <a:pt x="54" y="39909"/>
                      <a:pt x="183" y="916"/>
                    </a:cubicBezTo>
                    <a:cubicBezTo>
                      <a:pt x="183" y="591"/>
                      <a:pt x="1092" y="72"/>
                      <a:pt x="1611" y="7"/>
                    </a:cubicBezTo>
                    <a:cubicBezTo>
                      <a:pt x="2260" y="-58"/>
                      <a:pt x="2909" y="332"/>
                      <a:pt x="3492" y="591"/>
                    </a:cubicBezTo>
                    <a:cubicBezTo>
                      <a:pt x="7385" y="4678"/>
                      <a:pt x="7515" y="9675"/>
                      <a:pt x="7515" y="14671"/>
                    </a:cubicBezTo>
                    <a:cubicBezTo>
                      <a:pt x="7580" y="46852"/>
                      <a:pt x="7645" y="78968"/>
                      <a:pt x="7515" y="111150"/>
                    </a:cubicBezTo>
                    <a:cubicBezTo>
                      <a:pt x="7645" y="115432"/>
                      <a:pt x="7450" y="119779"/>
                      <a:pt x="4660" y="123607"/>
                    </a:cubicBezTo>
                    <a:lnTo>
                      <a:pt x="4660" y="123607"/>
                    </a:lnTo>
                    <a:close/>
                  </a:path>
                </a:pathLst>
              </a:custGeom>
              <a:solidFill>
                <a:srgbClr val="18B6CC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raphic 207">
                <a:extLst>
                  <a:ext uri="{FF2B5EF4-FFF2-40B4-BE49-F238E27FC236}">
                    <a16:creationId xmlns:a16="http://schemas.microsoft.com/office/drawing/2014/main" id="{D3C8EA3B-AD16-E4D9-5780-6E2BBE24BF4D}"/>
                  </a:ext>
                </a:extLst>
              </p:cNvPr>
              <p:cNvSpPr/>
              <p:nvPr/>
            </p:nvSpPr>
            <p:spPr>
              <a:xfrm>
                <a:off x="5773522" y="3500240"/>
                <a:ext cx="7610" cy="126649"/>
              </a:xfrm>
              <a:custGeom>
                <a:avLst/>
                <a:gdLst>
                  <a:gd name="connsiteX0" fmla="*/ 3279 w 7610"/>
                  <a:gd name="connsiteY0" fmla="*/ 0 h 126649"/>
                  <a:gd name="connsiteX1" fmla="*/ 6199 w 7610"/>
                  <a:gd name="connsiteY1" fmla="*/ 86358 h 126649"/>
                  <a:gd name="connsiteX2" fmla="*/ 2825 w 7610"/>
                  <a:gd name="connsiteY2" fmla="*/ 126195 h 126649"/>
                  <a:gd name="connsiteX3" fmla="*/ 1982 w 7610"/>
                  <a:gd name="connsiteY3" fmla="*/ 126649 h 126649"/>
                  <a:gd name="connsiteX4" fmla="*/ 1528 w 7610"/>
                  <a:gd name="connsiteY4" fmla="*/ 3050 h 126649"/>
                  <a:gd name="connsiteX5" fmla="*/ 3279 w 7610"/>
                  <a:gd name="connsiteY5" fmla="*/ 0 h 126649"/>
                  <a:gd name="connsiteX6" fmla="*/ 3279 w 7610"/>
                  <a:gd name="connsiteY6" fmla="*/ 0 h 12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0" h="126649">
                    <a:moveTo>
                      <a:pt x="3279" y="0"/>
                    </a:moveTo>
                    <a:cubicBezTo>
                      <a:pt x="10676" y="28613"/>
                      <a:pt x="5486" y="57550"/>
                      <a:pt x="6199" y="86358"/>
                    </a:cubicBezTo>
                    <a:cubicBezTo>
                      <a:pt x="6524" y="99529"/>
                      <a:pt x="10741" y="113414"/>
                      <a:pt x="2825" y="126195"/>
                    </a:cubicBezTo>
                    <a:lnTo>
                      <a:pt x="1982" y="126649"/>
                    </a:lnTo>
                    <a:cubicBezTo>
                      <a:pt x="-1003" y="85450"/>
                      <a:pt x="-159" y="44184"/>
                      <a:pt x="1528" y="3050"/>
                    </a:cubicBezTo>
                    <a:cubicBezTo>
                      <a:pt x="1917" y="1817"/>
                      <a:pt x="2501" y="843"/>
                      <a:pt x="3279" y="0"/>
                    </a:cubicBezTo>
                    <a:lnTo>
                      <a:pt x="3279" y="0"/>
                    </a:lnTo>
                    <a:close/>
                  </a:path>
                </a:pathLst>
              </a:custGeom>
              <a:solidFill>
                <a:srgbClr val="EF43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raphic 207">
                <a:extLst>
                  <a:ext uri="{FF2B5EF4-FFF2-40B4-BE49-F238E27FC236}">
                    <a16:creationId xmlns:a16="http://schemas.microsoft.com/office/drawing/2014/main" id="{A3BC9831-FAE4-33DF-7530-365D2F7313AB}"/>
                  </a:ext>
                </a:extLst>
              </p:cNvPr>
              <p:cNvSpPr/>
              <p:nvPr/>
            </p:nvSpPr>
            <p:spPr>
              <a:xfrm>
                <a:off x="5772001" y="3503289"/>
                <a:ext cx="3050" cy="123599"/>
              </a:xfrm>
              <a:custGeom>
                <a:avLst/>
                <a:gdLst>
                  <a:gd name="connsiteX0" fmla="*/ 2725 w 3049"/>
                  <a:gd name="connsiteY0" fmla="*/ 0 h 123599"/>
                  <a:gd name="connsiteX1" fmla="*/ 3049 w 3049"/>
                  <a:gd name="connsiteY1" fmla="*/ 123600 h 123599"/>
                  <a:gd name="connsiteX2" fmla="*/ 843 w 3049"/>
                  <a:gd name="connsiteY2" fmla="*/ 123080 h 123599"/>
                  <a:gd name="connsiteX3" fmla="*/ 0 w 3049"/>
                  <a:gd name="connsiteY3" fmla="*/ 649 h 123599"/>
                  <a:gd name="connsiteX4" fmla="*/ 2725 w 3049"/>
                  <a:gd name="connsiteY4" fmla="*/ 0 h 123599"/>
                  <a:gd name="connsiteX5" fmla="*/ 2725 w 3049"/>
                  <a:gd name="connsiteY5" fmla="*/ 0 h 12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9" h="123599">
                    <a:moveTo>
                      <a:pt x="2725" y="0"/>
                    </a:moveTo>
                    <a:cubicBezTo>
                      <a:pt x="2855" y="41200"/>
                      <a:pt x="2985" y="82400"/>
                      <a:pt x="3049" y="123600"/>
                    </a:cubicBezTo>
                    <a:cubicBezTo>
                      <a:pt x="2271" y="123340"/>
                      <a:pt x="1622" y="123145"/>
                      <a:pt x="843" y="123080"/>
                    </a:cubicBezTo>
                    <a:cubicBezTo>
                      <a:pt x="584" y="82270"/>
                      <a:pt x="260" y="41460"/>
                      <a:pt x="0" y="649"/>
                    </a:cubicBezTo>
                    <a:cubicBezTo>
                      <a:pt x="843" y="324"/>
                      <a:pt x="1752" y="129"/>
                      <a:pt x="2725" y="0"/>
                    </a:cubicBezTo>
                    <a:lnTo>
                      <a:pt x="2725" y="0"/>
                    </a:lnTo>
                    <a:close/>
                  </a:path>
                </a:pathLst>
              </a:custGeom>
              <a:solidFill>
                <a:srgbClr val="8D7B8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raphic 207">
                <a:extLst>
                  <a:ext uri="{FF2B5EF4-FFF2-40B4-BE49-F238E27FC236}">
                    <a16:creationId xmlns:a16="http://schemas.microsoft.com/office/drawing/2014/main" id="{369EC9E2-E1C7-6944-18CF-272D38F1E827}"/>
                  </a:ext>
                </a:extLst>
              </p:cNvPr>
              <p:cNvSpPr/>
              <p:nvPr/>
            </p:nvSpPr>
            <p:spPr>
              <a:xfrm>
                <a:off x="5179949" y="3767226"/>
                <a:ext cx="94603" cy="94601"/>
              </a:xfrm>
              <a:custGeom>
                <a:avLst/>
                <a:gdLst>
                  <a:gd name="connsiteX0" fmla="*/ 47043 w 94602"/>
                  <a:gd name="connsiteY0" fmla="*/ 94600 h 94601"/>
                  <a:gd name="connsiteX1" fmla="*/ 4 w 94602"/>
                  <a:gd name="connsiteY1" fmla="*/ 47171 h 94601"/>
                  <a:gd name="connsiteX2" fmla="*/ 47627 w 94602"/>
                  <a:gd name="connsiteY2" fmla="*/ 2 h 94601"/>
                  <a:gd name="connsiteX3" fmla="*/ 94601 w 94602"/>
                  <a:gd name="connsiteY3" fmla="*/ 47820 h 94601"/>
                  <a:gd name="connsiteX4" fmla="*/ 47043 w 94602"/>
                  <a:gd name="connsiteY4" fmla="*/ 94600 h 94601"/>
                  <a:gd name="connsiteX5" fmla="*/ 47043 w 94602"/>
                  <a:gd name="connsiteY5" fmla="*/ 94600 h 9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02" h="94601">
                    <a:moveTo>
                      <a:pt x="47043" y="94600"/>
                    </a:moveTo>
                    <a:cubicBezTo>
                      <a:pt x="21414" y="94470"/>
                      <a:pt x="-321" y="72540"/>
                      <a:pt x="4" y="47171"/>
                    </a:cubicBezTo>
                    <a:cubicBezTo>
                      <a:pt x="393" y="21932"/>
                      <a:pt x="22842" y="-257"/>
                      <a:pt x="47627" y="2"/>
                    </a:cubicBezTo>
                    <a:cubicBezTo>
                      <a:pt x="72736" y="262"/>
                      <a:pt x="94796" y="22776"/>
                      <a:pt x="94601" y="47820"/>
                    </a:cubicBezTo>
                    <a:cubicBezTo>
                      <a:pt x="94406" y="73059"/>
                      <a:pt x="72347" y="94794"/>
                      <a:pt x="47043" y="94600"/>
                    </a:cubicBezTo>
                    <a:lnTo>
                      <a:pt x="47043" y="9460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raphic 207">
                <a:extLst>
                  <a:ext uri="{FF2B5EF4-FFF2-40B4-BE49-F238E27FC236}">
                    <a16:creationId xmlns:a16="http://schemas.microsoft.com/office/drawing/2014/main" id="{A0AB36D1-2BDA-690A-354B-FC7DF2E38574}"/>
                  </a:ext>
                </a:extLst>
              </p:cNvPr>
              <p:cNvSpPr/>
              <p:nvPr/>
            </p:nvSpPr>
            <p:spPr>
              <a:xfrm>
                <a:off x="5924629" y="3774832"/>
                <a:ext cx="114431" cy="91516"/>
              </a:xfrm>
              <a:custGeom>
                <a:avLst/>
                <a:gdLst>
                  <a:gd name="connsiteX0" fmla="*/ 56810 w 114430"/>
                  <a:gd name="connsiteY0" fmla="*/ 17830 h 91516"/>
                  <a:gd name="connsiteX1" fmla="*/ 104498 w 114430"/>
                  <a:gd name="connsiteY1" fmla="*/ 7449 h 91516"/>
                  <a:gd name="connsiteX2" fmla="*/ 99567 w 114430"/>
                  <a:gd name="connsiteY2" fmla="*/ 56759 h 91516"/>
                  <a:gd name="connsiteX3" fmla="*/ 64595 w 114430"/>
                  <a:gd name="connsiteY3" fmla="*/ 86929 h 91516"/>
                  <a:gd name="connsiteX4" fmla="*/ 46688 w 114430"/>
                  <a:gd name="connsiteY4" fmla="*/ 86021 h 91516"/>
                  <a:gd name="connsiteX5" fmla="*/ 18205 w 114430"/>
                  <a:gd name="connsiteY5" fmla="*/ 59614 h 91516"/>
                  <a:gd name="connsiteX6" fmla="*/ 7564 w 114430"/>
                  <a:gd name="connsiteY6" fmla="*/ 10563 h 91516"/>
                  <a:gd name="connsiteX7" fmla="*/ 56810 w 114430"/>
                  <a:gd name="connsiteY7" fmla="*/ 17830 h 91516"/>
                  <a:gd name="connsiteX8" fmla="*/ 56810 w 114430"/>
                  <a:gd name="connsiteY8" fmla="*/ 17830 h 9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430" h="91516">
                    <a:moveTo>
                      <a:pt x="56810" y="17830"/>
                    </a:moveTo>
                    <a:cubicBezTo>
                      <a:pt x="72511" y="-1635"/>
                      <a:pt x="90419" y="-5268"/>
                      <a:pt x="104498" y="7449"/>
                    </a:cubicBezTo>
                    <a:cubicBezTo>
                      <a:pt x="119356" y="20815"/>
                      <a:pt x="117409" y="41188"/>
                      <a:pt x="99567" y="56759"/>
                    </a:cubicBezTo>
                    <a:cubicBezTo>
                      <a:pt x="88018" y="66881"/>
                      <a:pt x="75560" y="76224"/>
                      <a:pt x="64595" y="86929"/>
                    </a:cubicBezTo>
                    <a:cubicBezTo>
                      <a:pt x="57329" y="94066"/>
                      <a:pt x="52852" y="92185"/>
                      <a:pt x="46688" y="86021"/>
                    </a:cubicBezTo>
                    <a:cubicBezTo>
                      <a:pt x="37605" y="76808"/>
                      <a:pt x="27872" y="68243"/>
                      <a:pt x="18205" y="59614"/>
                    </a:cubicBezTo>
                    <a:cubicBezTo>
                      <a:pt x="-1584" y="42031"/>
                      <a:pt x="-5412" y="24513"/>
                      <a:pt x="7564" y="10563"/>
                    </a:cubicBezTo>
                    <a:cubicBezTo>
                      <a:pt x="19373" y="-2154"/>
                      <a:pt x="37021" y="247"/>
                      <a:pt x="56810" y="17830"/>
                    </a:cubicBezTo>
                    <a:lnTo>
                      <a:pt x="56810" y="1783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raphic 207">
                <a:extLst>
                  <a:ext uri="{FF2B5EF4-FFF2-40B4-BE49-F238E27FC236}">
                    <a16:creationId xmlns:a16="http://schemas.microsoft.com/office/drawing/2014/main" id="{06CE3461-BCEB-A317-4326-461D764D76EE}"/>
                  </a:ext>
                </a:extLst>
              </p:cNvPr>
              <p:cNvSpPr/>
              <p:nvPr/>
            </p:nvSpPr>
            <p:spPr>
              <a:xfrm>
                <a:off x="5823837" y="3533762"/>
                <a:ext cx="82394" cy="67052"/>
              </a:xfrm>
              <a:custGeom>
                <a:avLst/>
                <a:gdLst>
                  <a:gd name="connsiteX0" fmla="*/ 4 w 82393"/>
                  <a:gd name="connsiteY0" fmla="*/ 23185 h 67052"/>
                  <a:gd name="connsiteX1" fmla="*/ 27643 w 82393"/>
                  <a:gd name="connsiteY1" fmla="*/ 3591 h 67052"/>
                  <a:gd name="connsiteX2" fmla="*/ 50741 w 82393"/>
                  <a:gd name="connsiteY2" fmla="*/ 3137 h 67052"/>
                  <a:gd name="connsiteX3" fmla="*/ 77083 w 82393"/>
                  <a:gd name="connsiteY3" fmla="*/ 9041 h 67052"/>
                  <a:gd name="connsiteX4" fmla="*/ 76110 w 82393"/>
                  <a:gd name="connsiteY4" fmla="*/ 37524 h 67052"/>
                  <a:gd name="connsiteX5" fmla="*/ 45551 w 82393"/>
                  <a:gd name="connsiteY5" fmla="*/ 64126 h 67052"/>
                  <a:gd name="connsiteX6" fmla="*/ 39193 w 82393"/>
                  <a:gd name="connsiteY6" fmla="*/ 67046 h 67052"/>
                  <a:gd name="connsiteX7" fmla="*/ 4 w 82393"/>
                  <a:gd name="connsiteY7" fmla="*/ 23185 h 67052"/>
                  <a:gd name="connsiteX8" fmla="*/ 4 w 82393"/>
                  <a:gd name="connsiteY8" fmla="*/ 23185 h 6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3" h="67052">
                    <a:moveTo>
                      <a:pt x="4" y="23185"/>
                    </a:moveTo>
                    <a:cubicBezTo>
                      <a:pt x="-256" y="8263"/>
                      <a:pt x="13240" y="-2118"/>
                      <a:pt x="27643" y="3591"/>
                    </a:cubicBezTo>
                    <a:cubicBezTo>
                      <a:pt x="36143" y="6900"/>
                      <a:pt x="42047" y="8912"/>
                      <a:pt x="50741" y="3137"/>
                    </a:cubicBezTo>
                    <a:cubicBezTo>
                      <a:pt x="59825" y="-2897"/>
                      <a:pt x="70141" y="152"/>
                      <a:pt x="77083" y="9041"/>
                    </a:cubicBezTo>
                    <a:cubicBezTo>
                      <a:pt x="84350" y="18449"/>
                      <a:pt x="84285" y="29090"/>
                      <a:pt x="76110" y="37524"/>
                    </a:cubicBezTo>
                    <a:cubicBezTo>
                      <a:pt x="66832" y="47192"/>
                      <a:pt x="55867" y="55497"/>
                      <a:pt x="45551" y="64126"/>
                    </a:cubicBezTo>
                    <a:cubicBezTo>
                      <a:pt x="43799" y="65553"/>
                      <a:pt x="41204" y="67175"/>
                      <a:pt x="39193" y="67046"/>
                    </a:cubicBezTo>
                    <a:cubicBezTo>
                      <a:pt x="31212" y="66656"/>
                      <a:pt x="198" y="31555"/>
                      <a:pt x="4" y="23185"/>
                    </a:cubicBezTo>
                    <a:lnTo>
                      <a:pt x="4" y="23185"/>
                    </a:lnTo>
                    <a:close/>
                  </a:path>
                </a:pathLst>
              </a:custGeom>
              <a:solidFill>
                <a:srgbClr val="FFFE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raphic 207">
                <a:extLst>
                  <a:ext uri="{FF2B5EF4-FFF2-40B4-BE49-F238E27FC236}">
                    <a16:creationId xmlns:a16="http://schemas.microsoft.com/office/drawing/2014/main" id="{F93D71CF-F394-2694-B554-F4A2C1EBBE6A}"/>
                  </a:ext>
                </a:extLst>
              </p:cNvPr>
              <p:cNvSpPr/>
              <p:nvPr/>
            </p:nvSpPr>
            <p:spPr>
              <a:xfrm>
                <a:off x="6013064" y="3530712"/>
                <a:ext cx="80845" cy="74769"/>
              </a:xfrm>
              <a:custGeom>
                <a:avLst/>
                <a:gdLst>
                  <a:gd name="connsiteX0" fmla="*/ 48764 w 80845"/>
                  <a:gd name="connsiteY0" fmla="*/ 42065 h 74769"/>
                  <a:gd name="connsiteX1" fmla="*/ 79324 w 80845"/>
                  <a:gd name="connsiteY1" fmla="*/ 63606 h 74769"/>
                  <a:gd name="connsiteX2" fmla="*/ 72057 w 80845"/>
                  <a:gd name="connsiteY2" fmla="*/ 74766 h 74769"/>
                  <a:gd name="connsiteX3" fmla="*/ 8797 w 80845"/>
                  <a:gd name="connsiteY3" fmla="*/ 74766 h 74769"/>
                  <a:gd name="connsiteX4" fmla="*/ 2309 w 80845"/>
                  <a:gd name="connsiteY4" fmla="*/ 63477 h 74769"/>
                  <a:gd name="connsiteX5" fmla="*/ 31441 w 80845"/>
                  <a:gd name="connsiteY5" fmla="*/ 43298 h 74769"/>
                  <a:gd name="connsiteX6" fmla="*/ 25991 w 80845"/>
                  <a:gd name="connsiteY6" fmla="*/ 6056 h 74769"/>
                  <a:gd name="connsiteX7" fmla="*/ 54215 w 80845"/>
                  <a:gd name="connsiteY7" fmla="*/ 6899 h 74769"/>
                  <a:gd name="connsiteX8" fmla="*/ 48764 w 80845"/>
                  <a:gd name="connsiteY8" fmla="*/ 42065 h 74769"/>
                  <a:gd name="connsiteX9" fmla="*/ 48764 w 80845"/>
                  <a:gd name="connsiteY9" fmla="*/ 42065 h 7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845" h="74769">
                    <a:moveTo>
                      <a:pt x="48764" y="42065"/>
                    </a:moveTo>
                    <a:cubicBezTo>
                      <a:pt x="64336" y="44920"/>
                      <a:pt x="74263" y="50890"/>
                      <a:pt x="79324" y="63606"/>
                    </a:cubicBezTo>
                    <a:cubicBezTo>
                      <a:pt x="82373" y="71392"/>
                      <a:pt x="81270" y="74895"/>
                      <a:pt x="72057" y="74766"/>
                    </a:cubicBezTo>
                    <a:cubicBezTo>
                      <a:pt x="50971" y="74506"/>
                      <a:pt x="29819" y="74506"/>
                      <a:pt x="8797" y="74766"/>
                    </a:cubicBezTo>
                    <a:cubicBezTo>
                      <a:pt x="-805" y="74831"/>
                      <a:pt x="-1843" y="70613"/>
                      <a:pt x="2309" y="63477"/>
                    </a:cubicBezTo>
                    <a:cubicBezTo>
                      <a:pt x="8408" y="53030"/>
                      <a:pt x="17167" y="45699"/>
                      <a:pt x="31441" y="43298"/>
                    </a:cubicBezTo>
                    <a:cubicBezTo>
                      <a:pt x="18984" y="31554"/>
                      <a:pt x="11652" y="19292"/>
                      <a:pt x="25991" y="6056"/>
                    </a:cubicBezTo>
                    <a:cubicBezTo>
                      <a:pt x="35009" y="-2249"/>
                      <a:pt x="45780" y="-2054"/>
                      <a:pt x="54215" y="6899"/>
                    </a:cubicBezTo>
                    <a:cubicBezTo>
                      <a:pt x="65374" y="18449"/>
                      <a:pt x="62519" y="29997"/>
                      <a:pt x="48764" y="42065"/>
                    </a:cubicBezTo>
                    <a:lnTo>
                      <a:pt x="48764" y="42065"/>
                    </a:lnTo>
                    <a:close/>
                  </a:path>
                </a:pathLst>
              </a:custGeom>
              <a:solidFill>
                <a:srgbClr val="FFF9F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raphic 207">
                <a:extLst>
                  <a:ext uri="{FF2B5EF4-FFF2-40B4-BE49-F238E27FC236}">
                    <a16:creationId xmlns:a16="http://schemas.microsoft.com/office/drawing/2014/main" id="{E8C13E4A-03D7-7431-A801-FC4FE9D32777}"/>
                  </a:ext>
                </a:extLst>
              </p:cNvPr>
              <p:cNvSpPr/>
              <p:nvPr/>
            </p:nvSpPr>
            <p:spPr>
              <a:xfrm>
                <a:off x="5794840" y="3645137"/>
                <a:ext cx="140403" cy="4590"/>
              </a:xfrm>
              <a:custGeom>
                <a:avLst/>
                <a:gdLst>
                  <a:gd name="connsiteX0" fmla="*/ 140404 w 140403"/>
                  <a:gd name="connsiteY0" fmla="*/ 4591 h 4590"/>
                  <a:gd name="connsiteX1" fmla="*/ 0 w 140403"/>
                  <a:gd name="connsiteY1" fmla="*/ 3228 h 4590"/>
                  <a:gd name="connsiteX2" fmla="*/ 50478 w 140403"/>
                  <a:gd name="connsiteY2" fmla="*/ 827 h 4590"/>
                  <a:gd name="connsiteX3" fmla="*/ 123600 w 140403"/>
                  <a:gd name="connsiteY3" fmla="*/ 697 h 4590"/>
                  <a:gd name="connsiteX4" fmla="*/ 140404 w 140403"/>
                  <a:gd name="connsiteY4" fmla="*/ 4591 h 4590"/>
                  <a:gd name="connsiteX5" fmla="*/ 140404 w 140403"/>
                  <a:gd name="connsiteY5" fmla="*/ 4591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03" h="4590">
                    <a:moveTo>
                      <a:pt x="140404" y="4591"/>
                    </a:moveTo>
                    <a:cubicBezTo>
                      <a:pt x="93625" y="4136"/>
                      <a:pt x="46780" y="3682"/>
                      <a:pt x="0" y="3228"/>
                    </a:cubicBezTo>
                    <a:cubicBezTo>
                      <a:pt x="16545" y="-2547"/>
                      <a:pt x="33674" y="1282"/>
                      <a:pt x="50478" y="827"/>
                    </a:cubicBezTo>
                    <a:cubicBezTo>
                      <a:pt x="74874" y="49"/>
                      <a:pt x="99204" y="503"/>
                      <a:pt x="123600" y="697"/>
                    </a:cubicBezTo>
                    <a:cubicBezTo>
                      <a:pt x="129504" y="762"/>
                      <a:pt x="136122" y="-1379"/>
                      <a:pt x="140404" y="4591"/>
                    </a:cubicBezTo>
                    <a:lnTo>
                      <a:pt x="140404" y="4591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raphic 207">
                <a:extLst>
                  <a:ext uri="{FF2B5EF4-FFF2-40B4-BE49-F238E27FC236}">
                    <a16:creationId xmlns:a16="http://schemas.microsoft.com/office/drawing/2014/main" id="{76BD0C4A-B55C-82D7-0210-2EC7FF05FD0E}"/>
                  </a:ext>
                </a:extLst>
              </p:cNvPr>
              <p:cNvSpPr/>
              <p:nvPr/>
            </p:nvSpPr>
            <p:spPr>
              <a:xfrm>
                <a:off x="6031399" y="3645175"/>
                <a:ext cx="134241" cy="3059"/>
              </a:xfrm>
              <a:custGeom>
                <a:avLst/>
                <a:gdLst>
                  <a:gd name="connsiteX0" fmla="*/ 134240 w 134240"/>
                  <a:gd name="connsiteY0" fmla="*/ 2476 h 3059"/>
                  <a:gd name="connsiteX1" fmla="*/ 0 w 134240"/>
                  <a:gd name="connsiteY1" fmla="*/ 3060 h 3059"/>
                  <a:gd name="connsiteX2" fmla="*/ 9797 w 134240"/>
                  <a:gd name="connsiteY2" fmla="*/ 10 h 3059"/>
                  <a:gd name="connsiteX3" fmla="*/ 125871 w 134240"/>
                  <a:gd name="connsiteY3" fmla="*/ 140 h 3059"/>
                  <a:gd name="connsiteX4" fmla="*/ 134240 w 134240"/>
                  <a:gd name="connsiteY4" fmla="*/ 2476 h 3059"/>
                  <a:gd name="connsiteX5" fmla="*/ 134240 w 134240"/>
                  <a:gd name="connsiteY5" fmla="*/ 2476 h 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240" h="3059">
                    <a:moveTo>
                      <a:pt x="134240" y="2476"/>
                    </a:moveTo>
                    <a:cubicBezTo>
                      <a:pt x="89472" y="2670"/>
                      <a:pt x="44704" y="2865"/>
                      <a:pt x="0" y="3060"/>
                    </a:cubicBezTo>
                    <a:cubicBezTo>
                      <a:pt x="2401" y="335"/>
                      <a:pt x="6034" y="10"/>
                      <a:pt x="9797" y="10"/>
                    </a:cubicBezTo>
                    <a:cubicBezTo>
                      <a:pt x="48467" y="10"/>
                      <a:pt x="87201" y="-55"/>
                      <a:pt x="125871" y="140"/>
                    </a:cubicBezTo>
                    <a:cubicBezTo>
                      <a:pt x="128661" y="140"/>
                      <a:pt x="131450" y="1632"/>
                      <a:pt x="134240" y="2476"/>
                    </a:cubicBezTo>
                    <a:lnTo>
                      <a:pt x="134240" y="2476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raphic 207">
                <a:extLst>
                  <a:ext uri="{FF2B5EF4-FFF2-40B4-BE49-F238E27FC236}">
                    <a16:creationId xmlns:a16="http://schemas.microsoft.com/office/drawing/2014/main" id="{98C86FCD-11DA-1AB1-CB98-8DA75B1BA9C1}"/>
                  </a:ext>
                </a:extLst>
              </p:cNvPr>
              <p:cNvSpPr/>
              <p:nvPr/>
            </p:nvSpPr>
            <p:spPr>
              <a:xfrm>
                <a:off x="5924603" y="3544474"/>
                <a:ext cx="28966" cy="29018"/>
              </a:xfrm>
              <a:custGeom>
                <a:avLst/>
                <a:gdLst>
                  <a:gd name="connsiteX0" fmla="*/ 21800 w 28966"/>
                  <a:gd name="connsiteY0" fmla="*/ 29018 h 29018"/>
                  <a:gd name="connsiteX1" fmla="*/ 6748 w 28966"/>
                  <a:gd name="connsiteY1" fmla="*/ 23828 h 29018"/>
                  <a:gd name="connsiteX2" fmla="*/ 20827 w 28966"/>
                  <a:gd name="connsiteY2" fmla="*/ 10657 h 29018"/>
                  <a:gd name="connsiteX3" fmla="*/ 0 w 28966"/>
                  <a:gd name="connsiteY3" fmla="*/ 6050 h 29018"/>
                  <a:gd name="connsiteX4" fmla="*/ 23876 w 28966"/>
                  <a:gd name="connsiteY4" fmla="*/ 2676 h 29018"/>
                  <a:gd name="connsiteX5" fmla="*/ 25434 w 28966"/>
                  <a:gd name="connsiteY5" fmla="*/ 25969 h 29018"/>
                  <a:gd name="connsiteX6" fmla="*/ 21800 w 28966"/>
                  <a:gd name="connsiteY6" fmla="*/ 29018 h 29018"/>
                  <a:gd name="connsiteX7" fmla="*/ 21800 w 28966"/>
                  <a:gd name="connsiteY7" fmla="*/ 29018 h 2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66" h="29018">
                    <a:moveTo>
                      <a:pt x="21800" y="29018"/>
                    </a:moveTo>
                    <a:cubicBezTo>
                      <a:pt x="16869" y="27331"/>
                      <a:pt x="11873" y="25579"/>
                      <a:pt x="6748" y="23828"/>
                    </a:cubicBezTo>
                    <a:cubicBezTo>
                      <a:pt x="9602" y="17080"/>
                      <a:pt x="23747" y="21103"/>
                      <a:pt x="20827" y="10657"/>
                    </a:cubicBezTo>
                    <a:cubicBezTo>
                      <a:pt x="18297" y="1768"/>
                      <a:pt x="8824" y="7348"/>
                      <a:pt x="0" y="6050"/>
                    </a:cubicBezTo>
                    <a:cubicBezTo>
                      <a:pt x="9278" y="-1476"/>
                      <a:pt x="16999" y="-1217"/>
                      <a:pt x="23876" y="2676"/>
                    </a:cubicBezTo>
                    <a:cubicBezTo>
                      <a:pt x="35555" y="9294"/>
                      <a:pt x="23163" y="18248"/>
                      <a:pt x="25434" y="25969"/>
                    </a:cubicBezTo>
                    <a:cubicBezTo>
                      <a:pt x="24655" y="27461"/>
                      <a:pt x="23422" y="28434"/>
                      <a:pt x="21800" y="29018"/>
                    </a:cubicBezTo>
                    <a:lnTo>
                      <a:pt x="21800" y="29018"/>
                    </a:lnTo>
                    <a:close/>
                  </a:path>
                </a:pathLst>
              </a:custGeom>
              <a:solidFill>
                <a:srgbClr val="FDE3E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raphic 207">
                <a:extLst>
                  <a:ext uri="{FF2B5EF4-FFF2-40B4-BE49-F238E27FC236}">
                    <a16:creationId xmlns:a16="http://schemas.microsoft.com/office/drawing/2014/main" id="{9F3B0C26-76D1-A214-C9E9-DFC8EC42D376}"/>
                  </a:ext>
                </a:extLst>
              </p:cNvPr>
              <p:cNvSpPr/>
              <p:nvPr/>
            </p:nvSpPr>
            <p:spPr>
              <a:xfrm>
                <a:off x="6017643" y="3610021"/>
                <a:ext cx="73252" cy="1557"/>
              </a:xfrm>
              <a:custGeom>
                <a:avLst/>
                <a:gdLst>
                  <a:gd name="connsiteX0" fmla="*/ 73252 w 73251"/>
                  <a:gd name="connsiteY0" fmla="*/ 1557 h 1557"/>
                  <a:gd name="connsiteX1" fmla="*/ 0 w 73251"/>
                  <a:gd name="connsiteY1" fmla="*/ 1557 h 1557"/>
                  <a:gd name="connsiteX2" fmla="*/ 0 w 73251"/>
                  <a:gd name="connsiteY2" fmla="*/ 0 h 1557"/>
                  <a:gd name="connsiteX3" fmla="*/ 73252 w 73251"/>
                  <a:gd name="connsiteY3" fmla="*/ 0 h 1557"/>
                  <a:gd name="connsiteX4" fmla="*/ 73252 w 73251"/>
                  <a:gd name="connsiteY4" fmla="*/ 1557 h 1557"/>
                  <a:gd name="connsiteX5" fmla="*/ 73252 w 73251"/>
                  <a:gd name="connsiteY5" fmla="*/ 1557 h 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51" h="1557">
                    <a:moveTo>
                      <a:pt x="73252" y="1557"/>
                    </a:moveTo>
                    <a:cubicBezTo>
                      <a:pt x="48856" y="1557"/>
                      <a:pt x="24396" y="1557"/>
                      <a:pt x="0" y="1557"/>
                    </a:cubicBezTo>
                    <a:cubicBezTo>
                      <a:pt x="0" y="1038"/>
                      <a:pt x="0" y="584"/>
                      <a:pt x="0" y="0"/>
                    </a:cubicBezTo>
                    <a:cubicBezTo>
                      <a:pt x="24396" y="0"/>
                      <a:pt x="48856" y="0"/>
                      <a:pt x="73252" y="0"/>
                    </a:cubicBezTo>
                    <a:cubicBezTo>
                      <a:pt x="73252" y="519"/>
                      <a:pt x="73252" y="1038"/>
                      <a:pt x="73252" y="1557"/>
                    </a:cubicBezTo>
                    <a:lnTo>
                      <a:pt x="73252" y="1557"/>
                    </a:lnTo>
                    <a:close/>
                  </a:path>
                </a:pathLst>
              </a:custGeom>
              <a:solidFill>
                <a:srgbClr val="E9374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raphic 207">
                <a:extLst>
                  <a:ext uri="{FF2B5EF4-FFF2-40B4-BE49-F238E27FC236}">
                    <a16:creationId xmlns:a16="http://schemas.microsoft.com/office/drawing/2014/main" id="{ACCCE1C0-5CF9-FB31-0812-E72823E0546D}"/>
                  </a:ext>
                </a:extLst>
              </p:cNvPr>
              <p:cNvSpPr/>
              <p:nvPr/>
            </p:nvSpPr>
            <p:spPr>
              <a:xfrm>
                <a:off x="5924539" y="3570377"/>
                <a:ext cx="32075" cy="24373"/>
              </a:xfrm>
              <a:custGeom>
                <a:avLst/>
                <a:gdLst>
                  <a:gd name="connsiteX0" fmla="*/ 22189 w 32075"/>
                  <a:gd name="connsiteY0" fmla="*/ 3309 h 24373"/>
                  <a:gd name="connsiteX1" fmla="*/ 25758 w 32075"/>
                  <a:gd name="connsiteY1" fmla="*/ 0 h 24373"/>
                  <a:gd name="connsiteX2" fmla="*/ 27250 w 32075"/>
                  <a:gd name="connsiteY2" fmla="*/ 19140 h 24373"/>
                  <a:gd name="connsiteX3" fmla="*/ 0 w 32075"/>
                  <a:gd name="connsiteY3" fmla="*/ 19724 h 24373"/>
                  <a:gd name="connsiteX4" fmla="*/ 22189 w 32075"/>
                  <a:gd name="connsiteY4" fmla="*/ 3309 h 24373"/>
                  <a:gd name="connsiteX5" fmla="*/ 22189 w 32075"/>
                  <a:gd name="connsiteY5" fmla="*/ 3309 h 2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5" h="24373">
                    <a:moveTo>
                      <a:pt x="22189" y="3309"/>
                    </a:moveTo>
                    <a:cubicBezTo>
                      <a:pt x="23357" y="2206"/>
                      <a:pt x="24590" y="1168"/>
                      <a:pt x="25758" y="0"/>
                    </a:cubicBezTo>
                    <a:cubicBezTo>
                      <a:pt x="34647" y="5710"/>
                      <a:pt x="33219" y="13236"/>
                      <a:pt x="27250" y="19140"/>
                    </a:cubicBezTo>
                    <a:cubicBezTo>
                      <a:pt x="19010" y="27250"/>
                      <a:pt x="9537" y="24720"/>
                      <a:pt x="0" y="19724"/>
                    </a:cubicBezTo>
                    <a:cubicBezTo>
                      <a:pt x="8629" y="15183"/>
                      <a:pt x="27964" y="26537"/>
                      <a:pt x="22189" y="3309"/>
                    </a:cubicBezTo>
                    <a:lnTo>
                      <a:pt x="22189" y="3309"/>
                    </a:lnTo>
                    <a:close/>
                  </a:path>
                </a:pathLst>
              </a:custGeom>
              <a:solidFill>
                <a:srgbClr val="FDE6E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raphic 207">
                <a:extLst>
                  <a:ext uri="{FF2B5EF4-FFF2-40B4-BE49-F238E27FC236}">
                    <a16:creationId xmlns:a16="http://schemas.microsoft.com/office/drawing/2014/main" id="{8479D106-9FCC-ED0B-0938-AFAC323C93A9}"/>
                  </a:ext>
                </a:extLst>
              </p:cNvPr>
              <p:cNvSpPr/>
              <p:nvPr/>
            </p:nvSpPr>
            <p:spPr>
              <a:xfrm>
                <a:off x="6113758" y="3544471"/>
                <a:ext cx="15262" cy="48809"/>
              </a:xfrm>
              <a:custGeom>
                <a:avLst/>
                <a:gdLst>
                  <a:gd name="connsiteX0" fmla="*/ 2702 w 15262"/>
                  <a:gd name="connsiteY0" fmla="*/ 9881 h 48809"/>
                  <a:gd name="connsiteX1" fmla="*/ 7309 w 15262"/>
                  <a:gd name="connsiteY1" fmla="*/ 732 h 48809"/>
                  <a:gd name="connsiteX2" fmla="*/ 14057 w 15262"/>
                  <a:gd name="connsiteY2" fmla="*/ 3587 h 48809"/>
                  <a:gd name="connsiteX3" fmla="*/ 10618 w 15262"/>
                  <a:gd name="connsiteY3" fmla="*/ 48810 h 48809"/>
                  <a:gd name="connsiteX4" fmla="*/ 6919 w 15262"/>
                  <a:gd name="connsiteY4" fmla="*/ 13514 h 48809"/>
                  <a:gd name="connsiteX5" fmla="*/ 2702 w 15262"/>
                  <a:gd name="connsiteY5" fmla="*/ 9881 h 48809"/>
                  <a:gd name="connsiteX6" fmla="*/ 2702 w 15262"/>
                  <a:gd name="connsiteY6" fmla="*/ 9881 h 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2" h="48809">
                    <a:moveTo>
                      <a:pt x="2702" y="9881"/>
                    </a:moveTo>
                    <a:cubicBezTo>
                      <a:pt x="-4240" y="2549"/>
                      <a:pt x="4000" y="2419"/>
                      <a:pt x="7309" y="732"/>
                    </a:cubicBezTo>
                    <a:cubicBezTo>
                      <a:pt x="9839" y="-565"/>
                      <a:pt x="14446" y="-436"/>
                      <a:pt x="14057" y="3587"/>
                    </a:cubicBezTo>
                    <a:cubicBezTo>
                      <a:pt x="12824" y="18640"/>
                      <a:pt x="19377" y="34341"/>
                      <a:pt x="10618" y="48810"/>
                    </a:cubicBezTo>
                    <a:cubicBezTo>
                      <a:pt x="3805" y="37585"/>
                      <a:pt x="8671" y="25193"/>
                      <a:pt x="6919" y="13514"/>
                    </a:cubicBezTo>
                    <a:cubicBezTo>
                      <a:pt x="6271" y="11438"/>
                      <a:pt x="4714" y="10464"/>
                      <a:pt x="2702" y="9881"/>
                    </a:cubicBezTo>
                    <a:lnTo>
                      <a:pt x="2702" y="9881"/>
                    </a:lnTo>
                    <a:close/>
                  </a:path>
                </a:pathLst>
              </a:custGeom>
              <a:solidFill>
                <a:srgbClr val="FEF4F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raphic 207">
                <a:extLst>
                  <a:ext uri="{FF2B5EF4-FFF2-40B4-BE49-F238E27FC236}">
                    <a16:creationId xmlns:a16="http://schemas.microsoft.com/office/drawing/2014/main" id="{61D48673-4942-C70A-5411-08B48B43560F}"/>
                  </a:ext>
                </a:extLst>
              </p:cNvPr>
              <p:cNvSpPr/>
              <p:nvPr/>
            </p:nvSpPr>
            <p:spPr>
              <a:xfrm>
                <a:off x="6118348" y="3552080"/>
                <a:ext cx="6101" cy="41201"/>
              </a:xfrm>
              <a:custGeom>
                <a:avLst/>
                <a:gdLst>
                  <a:gd name="connsiteX0" fmla="*/ 2004 w 6101"/>
                  <a:gd name="connsiteY0" fmla="*/ 0 h 41200"/>
                  <a:gd name="connsiteX1" fmla="*/ 5443 w 6101"/>
                  <a:gd name="connsiteY1" fmla="*/ 41200 h 41200"/>
                  <a:gd name="connsiteX2" fmla="*/ 1939 w 6101"/>
                  <a:gd name="connsiteY2" fmla="*/ 40681 h 41200"/>
                  <a:gd name="connsiteX3" fmla="*/ 2004 w 6101"/>
                  <a:gd name="connsiteY3" fmla="*/ 0 h 41200"/>
                  <a:gd name="connsiteX4" fmla="*/ 2004 w 6101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1" h="41200">
                    <a:moveTo>
                      <a:pt x="2004" y="0"/>
                    </a:moveTo>
                    <a:cubicBezTo>
                      <a:pt x="10114" y="13041"/>
                      <a:pt x="3302" y="27575"/>
                      <a:pt x="5443" y="41200"/>
                    </a:cubicBezTo>
                    <a:cubicBezTo>
                      <a:pt x="4275" y="41005"/>
                      <a:pt x="3042" y="40876"/>
                      <a:pt x="1939" y="40681"/>
                    </a:cubicBezTo>
                    <a:cubicBezTo>
                      <a:pt x="-527" y="27121"/>
                      <a:pt x="-786" y="13560"/>
                      <a:pt x="2004" y="0"/>
                    </a:cubicBez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F8C6C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raphic 207">
                <a:extLst>
                  <a:ext uri="{FF2B5EF4-FFF2-40B4-BE49-F238E27FC236}">
                    <a16:creationId xmlns:a16="http://schemas.microsoft.com/office/drawing/2014/main" id="{AFE6EDE6-954B-8274-FDD7-3F5C5FFAF596}"/>
                  </a:ext>
                </a:extLst>
              </p:cNvPr>
              <p:cNvSpPr/>
              <p:nvPr/>
            </p:nvSpPr>
            <p:spPr>
              <a:xfrm>
                <a:off x="6116848" y="3552080"/>
                <a:ext cx="3050" cy="41201"/>
              </a:xfrm>
              <a:custGeom>
                <a:avLst/>
                <a:gdLst>
                  <a:gd name="connsiteX0" fmla="*/ 3049 w 3049"/>
                  <a:gd name="connsiteY0" fmla="*/ 0 h 41200"/>
                  <a:gd name="connsiteX1" fmla="*/ 2919 w 3049"/>
                  <a:gd name="connsiteY1" fmla="*/ 41200 h 41200"/>
                  <a:gd name="connsiteX2" fmla="*/ 0 w 3049"/>
                  <a:gd name="connsiteY2" fmla="*/ 2012 h 41200"/>
                  <a:gd name="connsiteX3" fmla="*/ 3049 w 3049"/>
                  <a:gd name="connsiteY3" fmla="*/ 0 h 41200"/>
                  <a:gd name="connsiteX4" fmla="*/ 3049 w 3049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" h="41200">
                    <a:moveTo>
                      <a:pt x="3049" y="0"/>
                    </a:moveTo>
                    <a:cubicBezTo>
                      <a:pt x="2984" y="13755"/>
                      <a:pt x="2984" y="27445"/>
                      <a:pt x="2919" y="41200"/>
                    </a:cubicBezTo>
                    <a:cubicBezTo>
                      <a:pt x="-2206" y="28808"/>
                      <a:pt x="2206" y="14858"/>
                      <a:pt x="0" y="2012"/>
                    </a:cubicBezTo>
                    <a:cubicBezTo>
                      <a:pt x="1038" y="1363"/>
                      <a:pt x="2011" y="649"/>
                      <a:pt x="3049" y="0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E7323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15" name="Graphic 207">
                <a:extLst>
                  <a:ext uri="{FF2B5EF4-FFF2-40B4-BE49-F238E27FC236}">
                    <a16:creationId xmlns:a16="http://schemas.microsoft.com/office/drawing/2014/main" id="{514C045D-E7E6-8E33-537D-AEFCBAFD2638}"/>
                  </a:ext>
                </a:extLst>
              </p:cNvPr>
              <p:cNvGrpSpPr/>
              <p:nvPr/>
            </p:nvGrpSpPr>
            <p:grpSpPr>
              <a:xfrm>
                <a:off x="5419477" y="2570954"/>
                <a:ext cx="375393" cy="321967"/>
                <a:chOff x="5419457" y="2570954"/>
                <a:chExt cx="375392" cy="321966"/>
              </a:xfrm>
              <a:solidFill>
                <a:srgbClr val="1E8EA8"/>
              </a:solidFill>
            </p:grpSpPr>
            <p:sp>
              <p:nvSpPr>
                <p:cNvPr id="151" name="Freeform: Shape 198">
                  <a:extLst>
                    <a:ext uri="{FF2B5EF4-FFF2-40B4-BE49-F238E27FC236}">
                      <a16:creationId xmlns:a16="http://schemas.microsoft.com/office/drawing/2014/main" id="{147FC2E9-0A9A-45A0-70B9-DD09481A1A87}"/>
                    </a:ext>
                  </a:extLst>
                </p:cNvPr>
                <p:cNvSpPr/>
                <p:nvPr/>
              </p:nvSpPr>
              <p:spPr>
                <a:xfrm>
                  <a:off x="5419457" y="2570954"/>
                  <a:ext cx="375392" cy="321966"/>
                </a:xfrm>
                <a:custGeom>
                  <a:avLst/>
                  <a:gdLst>
                    <a:gd name="connsiteX0" fmla="*/ 374323 w 375392"/>
                    <a:gd name="connsiteY0" fmla="*/ 136626 h 321966"/>
                    <a:gd name="connsiteX1" fmla="*/ 291533 w 375392"/>
                    <a:gd name="connsiteY1" fmla="*/ 48387 h 321966"/>
                    <a:gd name="connsiteX2" fmla="*/ 277000 w 375392"/>
                    <a:gd name="connsiteY2" fmla="*/ 36124 h 321966"/>
                    <a:gd name="connsiteX3" fmla="*/ 229117 w 375392"/>
                    <a:gd name="connsiteY3" fmla="*/ 504 h 321966"/>
                    <a:gd name="connsiteX4" fmla="*/ 149442 w 375392"/>
                    <a:gd name="connsiteY4" fmla="*/ 569 h 321966"/>
                    <a:gd name="connsiteX5" fmla="*/ 108632 w 375392"/>
                    <a:gd name="connsiteY5" fmla="*/ 29506 h 321966"/>
                    <a:gd name="connsiteX6" fmla="*/ 81381 w 375392"/>
                    <a:gd name="connsiteY6" fmla="*/ 48257 h 321966"/>
                    <a:gd name="connsiteX7" fmla="*/ 20 w 375392"/>
                    <a:gd name="connsiteY7" fmla="*/ 130138 h 321966"/>
                    <a:gd name="connsiteX8" fmla="*/ 149 w 375392"/>
                    <a:gd name="connsiteY8" fmla="*/ 237322 h 321966"/>
                    <a:gd name="connsiteX9" fmla="*/ 84561 w 375392"/>
                    <a:gd name="connsiteY9" fmla="*/ 321798 h 321966"/>
                    <a:gd name="connsiteX10" fmla="*/ 186490 w 375392"/>
                    <a:gd name="connsiteY10" fmla="*/ 321798 h 321966"/>
                    <a:gd name="connsiteX11" fmla="*/ 294064 w 375392"/>
                    <a:gd name="connsiteY11" fmla="*/ 321669 h 321966"/>
                    <a:gd name="connsiteX12" fmla="*/ 371403 w 375392"/>
                    <a:gd name="connsiteY12" fmla="*/ 256268 h 321966"/>
                    <a:gd name="connsiteX13" fmla="*/ 374323 w 375392"/>
                    <a:gd name="connsiteY13" fmla="*/ 136626 h 321966"/>
                    <a:gd name="connsiteX14" fmla="*/ 190902 w 375392"/>
                    <a:gd name="connsiteY14" fmla="*/ 262432 h 321966"/>
                    <a:gd name="connsiteX15" fmla="*/ 111941 w 375392"/>
                    <a:gd name="connsiteY15" fmla="*/ 181459 h 321966"/>
                    <a:gd name="connsiteX16" fmla="*/ 192135 w 375392"/>
                    <a:gd name="connsiteY16" fmla="*/ 102303 h 321966"/>
                    <a:gd name="connsiteX17" fmla="*/ 271550 w 375392"/>
                    <a:gd name="connsiteY17" fmla="*/ 182303 h 321966"/>
                    <a:gd name="connsiteX18" fmla="*/ 190902 w 375392"/>
                    <a:gd name="connsiteY18" fmla="*/ 262432 h 321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5392" h="321966">
                      <a:moveTo>
                        <a:pt x="374323" y="136626"/>
                      </a:moveTo>
                      <a:cubicBezTo>
                        <a:pt x="375166" y="80438"/>
                        <a:pt x="347072" y="50852"/>
                        <a:pt x="291533" y="48387"/>
                      </a:cubicBezTo>
                      <a:cubicBezTo>
                        <a:pt x="282255" y="47933"/>
                        <a:pt x="279465" y="44689"/>
                        <a:pt x="277000" y="36124"/>
                      </a:cubicBezTo>
                      <a:cubicBezTo>
                        <a:pt x="270447" y="13091"/>
                        <a:pt x="253902" y="1023"/>
                        <a:pt x="229117" y="504"/>
                      </a:cubicBezTo>
                      <a:cubicBezTo>
                        <a:pt x="202581" y="-80"/>
                        <a:pt x="175979" y="-275"/>
                        <a:pt x="149442" y="569"/>
                      </a:cubicBezTo>
                      <a:cubicBezTo>
                        <a:pt x="129913" y="1153"/>
                        <a:pt x="113952" y="10431"/>
                        <a:pt x="108632" y="29506"/>
                      </a:cubicBezTo>
                      <a:cubicBezTo>
                        <a:pt x="104350" y="45143"/>
                        <a:pt x="96629" y="49944"/>
                        <a:pt x="81381" y="48257"/>
                      </a:cubicBezTo>
                      <a:cubicBezTo>
                        <a:pt x="34083" y="42807"/>
                        <a:pt x="-954" y="84720"/>
                        <a:pt x="20" y="130138"/>
                      </a:cubicBezTo>
                      <a:cubicBezTo>
                        <a:pt x="733" y="165823"/>
                        <a:pt x="149" y="201573"/>
                        <a:pt x="149" y="237322"/>
                      </a:cubicBezTo>
                      <a:cubicBezTo>
                        <a:pt x="149" y="288514"/>
                        <a:pt x="33174" y="321604"/>
                        <a:pt x="84561" y="321798"/>
                      </a:cubicBezTo>
                      <a:cubicBezTo>
                        <a:pt x="118494" y="321928"/>
                        <a:pt x="152492" y="321798"/>
                        <a:pt x="186490" y="321798"/>
                      </a:cubicBezTo>
                      <a:cubicBezTo>
                        <a:pt x="222369" y="321798"/>
                        <a:pt x="258184" y="322253"/>
                        <a:pt x="294064" y="321669"/>
                      </a:cubicBezTo>
                      <a:cubicBezTo>
                        <a:pt x="334355" y="321085"/>
                        <a:pt x="364201" y="295781"/>
                        <a:pt x="371403" y="256268"/>
                      </a:cubicBezTo>
                      <a:cubicBezTo>
                        <a:pt x="378605" y="216690"/>
                        <a:pt x="373738" y="176593"/>
                        <a:pt x="374323" y="136626"/>
                      </a:cubicBezTo>
                      <a:close/>
                      <a:moveTo>
                        <a:pt x="190902" y="262432"/>
                      </a:moveTo>
                      <a:cubicBezTo>
                        <a:pt x="151519" y="264183"/>
                        <a:pt x="105907" y="223048"/>
                        <a:pt x="111941" y="181459"/>
                      </a:cubicBezTo>
                      <a:cubicBezTo>
                        <a:pt x="106231" y="142725"/>
                        <a:pt x="149507" y="101655"/>
                        <a:pt x="192135" y="102303"/>
                      </a:cubicBezTo>
                      <a:cubicBezTo>
                        <a:pt x="229636" y="102887"/>
                        <a:pt x="273302" y="141103"/>
                        <a:pt x="271550" y="182303"/>
                      </a:cubicBezTo>
                      <a:cubicBezTo>
                        <a:pt x="269603" y="227395"/>
                        <a:pt x="236319" y="260485"/>
                        <a:pt x="190902" y="26243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2" name="Freeform: Shape 199">
                  <a:extLst>
                    <a:ext uri="{FF2B5EF4-FFF2-40B4-BE49-F238E27FC236}">
                      <a16:creationId xmlns:a16="http://schemas.microsoft.com/office/drawing/2014/main" id="{2DCE7C6C-6D25-A844-98EC-8731AD3EDAB8}"/>
                    </a:ext>
                  </a:extLst>
                </p:cNvPr>
                <p:cNvSpPr/>
                <p:nvPr/>
              </p:nvSpPr>
              <p:spPr>
                <a:xfrm>
                  <a:off x="5549171" y="2693044"/>
                  <a:ext cx="123541" cy="122113"/>
                </a:xfrm>
                <a:custGeom>
                  <a:avLst/>
                  <a:gdLst>
                    <a:gd name="connsiteX0" fmla="*/ 61707 w 123541"/>
                    <a:gd name="connsiteY0" fmla="*/ 2 h 122113"/>
                    <a:gd name="connsiteX1" fmla="*/ 4 w 123541"/>
                    <a:gd name="connsiteY1" fmla="*/ 57487 h 122113"/>
                    <a:gd name="connsiteX2" fmla="*/ 59177 w 123541"/>
                    <a:gd name="connsiteY2" fmla="*/ 122109 h 122113"/>
                    <a:gd name="connsiteX3" fmla="*/ 123539 w 123541"/>
                    <a:gd name="connsiteY3" fmla="*/ 59758 h 122113"/>
                    <a:gd name="connsiteX4" fmla="*/ 61707 w 123541"/>
                    <a:gd name="connsiteY4" fmla="*/ 2 h 12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541" h="122113">
                      <a:moveTo>
                        <a:pt x="61707" y="2"/>
                      </a:moveTo>
                      <a:cubicBezTo>
                        <a:pt x="27255" y="-258"/>
                        <a:pt x="394" y="24787"/>
                        <a:pt x="4" y="57487"/>
                      </a:cubicBezTo>
                      <a:cubicBezTo>
                        <a:pt x="-385" y="93821"/>
                        <a:pt x="25179" y="121720"/>
                        <a:pt x="59177" y="122109"/>
                      </a:cubicBezTo>
                      <a:cubicBezTo>
                        <a:pt x="94213" y="122499"/>
                        <a:pt x="123345" y="94275"/>
                        <a:pt x="123539" y="59758"/>
                      </a:cubicBezTo>
                      <a:cubicBezTo>
                        <a:pt x="123799" y="26279"/>
                        <a:pt x="96808" y="261"/>
                        <a:pt x="61707" y="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16" name="Graphic 207">
                <a:extLst>
                  <a:ext uri="{FF2B5EF4-FFF2-40B4-BE49-F238E27FC236}">
                    <a16:creationId xmlns:a16="http://schemas.microsoft.com/office/drawing/2014/main" id="{79D07BFF-7289-AFAD-E808-E0D1B4688B0B}"/>
                  </a:ext>
                </a:extLst>
              </p:cNvPr>
              <p:cNvSpPr/>
              <p:nvPr/>
            </p:nvSpPr>
            <p:spPr>
              <a:xfrm>
                <a:off x="4496420" y="842100"/>
                <a:ext cx="2257827" cy="14598"/>
              </a:xfrm>
              <a:custGeom>
                <a:avLst/>
                <a:gdLst>
                  <a:gd name="connsiteX0" fmla="*/ 0 w 2257819"/>
                  <a:gd name="connsiteY0" fmla="*/ 0 h 14598"/>
                  <a:gd name="connsiteX1" fmla="*/ 2257820 w 2257819"/>
                  <a:gd name="connsiteY1" fmla="*/ 0 h 14598"/>
                  <a:gd name="connsiteX2" fmla="*/ 2257820 w 2257819"/>
                  <a:gd name="connsiteY2" fmla="*/ 14598 h 14598"/>
                  <a:gd name="connsiteX3" fmla="*/ 0 w 2257819"/>
                  <a:gd name="connsiteY3" fmla="*/ 14598 h 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819" h="14598">
                    <a:moveTo>
                      <a:pt x="0" y="0"/>
                    </a:moveTo>
                    <a:lnTo>
                      <a:pt x="2257820" y="0"/>
                    </a:lnTo>
                    <a:lnTo>
                      <a:pt x="2257820" y="14598"/>
                    </a:lnTo>
                    <a:lnTo>
                      <a:pt x="0" y="14598"/>
                    </a:ln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raphic 207">
                <a:extLst>
                  <a:ext uri="{FF2B5EF4-FFF2-40B4-BE49-F238E27FC236}">
                    <a16:creationId xmlns:a16="http://schemas.microsoft.com/office/drawing/2014/main" id="{B2DD8DC2-7C5F-1750-6E49-2BBDB62F3A2D}"/>
                  </a:ext>
                </a:extLst>
              </p:cNvPr>
              <p:cNvSpPr/>
              <p:nvPr/>
            </p:nvSpPr>
            <p:spPr>
              <a:xfrm>
                <a:off x="6409789" y="1587980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raphic 207">
                <a:extLst>
                  <a:ext uri="{FF2B5EF4-FFF2-40B4-BE49-F238E27FC236}">
                    <a16:creationId xmlns:a16="http://schemas.microsoft.com/office/drawing/2014/main" id="{CA3286F8-2E2C-EC8F-A1ED-B9BD564C7522}"/>
                  </a:ext>
                </a:extLst>
              </p:cNvPr>
              <p:cNvSpPr/>
              <p:nvPr/>
            </p:nvSpPr>
            <p:spPr>
              <a:xfrm>
                <a:off x="6409789" y="1619253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raphic 207">
                <a:extLst>
                  <a:ext uri="{FF2B5EF4-FFF2-40B4-BE49-F238E27FC236}">
                    <a16:creationId xmlns:a16="http://schemas.microsoft.com/office/drawing/2014/main" id="{1D6FA657-2FF5-F366-75F2-E136D8CDE81A}"/>
                  </a:ext>
                </a:extLst>
              </p:cNvPr>
              <p:cNvSpPr/>
              <p:nvPr/>
            </p:nvSpPr>
            <p:spPr>
              <a:xfrm>
                <a:off x="6409789" y="1651305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Rectangle: Rounded Corners 135">
                <a:extLst>
                  <a:ext uri="{FF2B5EF4-FFF2-40B4-BE49-F238E27FC236}">
                    <a16:creationId xmlns:a16="http://schemas.microsoft.com/office/drawing/2014/main" id="{6028FFF2-DF41-41FD-384A-AEED11F4DDE0}"/>
                  </a:ext>
                </a:extLst>
              </p:cNvPr>
              <p:cNvSpPr/>
              <p:nvPr/>
            </p:nvSpPr>
            <p:spPr>
              <a:xfrm>
                <a:off x="4920685" y="1609947"/>
                <a:ext cx="364636" cy="48687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Rectangle: Rounded Corners 136">
                <a:extLst>
                  <a:ext uri="{FF2B5EF4-FFF2-40B4-BE49-F238E27FC236}">
                    <a16:creationId xmlns:a16="http://schemas.microsoft.com/office/drawing/2014/main" id="{2B2DDAFA-C91F-C82D-2D1B-3FC1B2B7DC4B}"/>
                  </a:ext>
                </a:extLst>
              </p:cNvPr>
              <p:cNvSpPr/>
              <p:nvPr/>
            </p:nvSpPr>
            <p:spPr>
              <a:xfrm>
                <a:off x="4631150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Rectangle: Rounded Corners 137">
                <a:extLst>
                  <a:ext uri="{FF2B5EF4-FFF2-40B4-BE49-F238E27FC236}">
                    <a16:creationId xmlns:a16="http://schemas.microsoft.com/office/drawing/2014/main" id="{1FECD0F6-0029-85F7-AAE0-7AC2B2C2A762}"/>
                  </a:ext>
                </a:extLst>
              </p:cNvPr>
              <p:cNvSpPr/>
              <p:nvPr/>
            </p:nvSpPr>
            <p:spPr>
              <a:xfrm>
                <a:off x="5053737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Rectangle: Rounded Corners 138">
                <a:extLst>
                  <a:ext uri="{FF2B5EF4-FFF2-40B4-BE49-F238E27FC236}">
                    <a16:creationId xmlns:a16="http://schemas.microsoft.com/office/drawing/2014/main" id="{29D27D68-01CB-FE24-4E78-526353BBA9BF}"/>
                  </a:ext>
                </a:extLst>
              </p:cNvPr>
              <p:cNvSpPr/>
              <p:nvPr/>
            </p:nvSpPr>
            <p:spPr>
              <a:xfrm>
                <a:off x="5476324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Rectangle: Rounded Corners 139">
                <a:extLst>
                  <a:ext uri="{FF2B5EF4-FFF2-40B4-BE49-F238E27FC236}">
                    <a16:creationId xmlns:a16="http://schemas.microsoft.com/office/drawing/2014/main" id="{0DD16F28-686E-6F9C-8B7C-331816DA2E75}"/>
                  </a:ext>
                </a:extLst>
              </p:cNvPr>
              <p:cNvSpPr/>
              <p:nvPr/>
            </p:nvSpPr>
            <p:spPr>
              <a:xfrm>
                <a:off x="5898912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Rectangle: Rounded Corners 149">
                <a:extLst>
                  <a:ext uri="{FF2B5EF4-FFF2-40B4-BE49-F238E27FC236}">
                    <a16:creationId xmlns:a16="http://schemas.microsoft.com/office/drawing/2014/main" id="{F6F6D607-1799-B5F0-DDBB-899B96649018}"/>
                  </a:ext>
                </a:extLst>
              </p:cNvPr>
              <p:cNvSpPr/>
              <p:nvPr/>
            </p:nvSpPr>
            <p:spPr>
              <a:xfrm>
                <a:off x="6321499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Oval 150">
                <a:extLst>
                  <a:ext uri="{FF2B5EF4-FFF2-40B4-BE49-F238E27FC236}">
                    <a16:creationId xmlns:a16="http://schemas.microsoft.com/office/drawing/2014/main" id="{852EBD5A-3E30-0551-6735-B5C7651CE767}"/>
                  </a:ext>
                </a:extLst>
              </p:cNvPr>
              <p:cNvSpPr/>
              <p:nvPr/>
            </p:nvSpPr>
            <p:spPr>
              <a:xfrm>
                <a:off x="4627971" y="1035140"/>
                <a:ext cx="289874" cy="289873"/>
              </a:xfrm>
              <a:prstGeom prst="ellipse">
                <a:avLst/>
              </a:pr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27" name="Group 151">
                <a:extLst>
                  <a:ext uri="{FF2B5EF4-FFF2-40B4-BE49-F238E27FC236}">
                    <a16:creationId xmlns:a16="http://schemas.microsoft.com/office/drawing/2014/main" id="{5B39D191-0688-8B87-CC76-B4B7A9A827E3}"/>
                  </a:ext>
                </a:extLst>
              </p:cNvPr>
              <p:cNvGrpSpPr/>
              <p:nvPr/>
            </p:nvGrpSpPr>
            <p:grpSpPr>
              <a:xfrm>
                <a:off x="5027674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9" name="Oval 193">
                  <a:extLst>
                    <a:ext uri="{FF2B5EF4-FFF2-40B4-BE49-F238E27FC236}">
                      <a16:creationId xmlns:a16="http://schemas.microsoft.com/office/drawing/2014/main" id="{E6C3FA32-DB87-2E35-7272-8F0F72214623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0" name="Oval 196">
                  <a:extLst>
                    <a:ext uri="{FF2B5EF4-FFF2-40B4-BE49-F238E27FC236}">
                      <a16:creationId xmlns:a16="http://schemas.microsoft.com/office/drawing/2014/main" id="{4B53945E-D15F-72BF-E4AE-CBEDD0C1C4CA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8" name="Group 158">
                <a:extLst>
                  <a:ext uri="{FF2B5EF4-FFF2-40B4-BE49-F238E27FC236}">
                    <a16:creationId xmlns:a16="http://schemas.microsoft.com/office/drawing/2014/main" id="{D0BFD694-A797-08DE-3514-4D18CDEBAB7E}"/>
                  </a:ext>
                </a:extLst>
              </p:cNvPr>
              <p:cNvGrpSpPr/>
              <p:nvPr/>
            </p:nvGrpSpPr>
            <p:grpSpPr>
              <a:xfrm>
                <a:off x="545020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7" name="Oval 191">
                  <a:extLst>
                    <a:ext uri="{FF2B5EF4-FFF2-40B4-BE49-F238E27FC236}">
                      <a16:creationId xmlns:a16="http://schemas.microsoft.com/office/drawing/2014/main" id="{1EEEB474-473A-591D-0F51-AE0AD41F5BF2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8" name="Oval 192">
                  <a:extLst>
                    <a:ext uri="{FF2B5EF4-FFF2-40B4-BE49-F238E27FC236}">
                      <a16:creationId xmlns:a16="http://schemas.microsoft.com/office/drawing/2014/main" id="{46F149DF-B151-BE15-7A7A-17C3692AF8E4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9" name="Group 162">
                <a:extLst>
                  <a:ext uri="{FF2B5EF4-FFF2-40B4-BE49-F238E27FC236}">
                    <a16:creationId xmlns:a16="http://schemas.microsoft.com/office/drawing/2014/main" id="{8DF04E93-C572-9FDE-3E88-FE2213985E63}"/>
                  </a:ext>
                </a:extLst>
              </p:cNvPr>
              <p:cNvGrpSpPr/>
              <p:nvPr/>
            </p:nvGrpSpPr>
            <p:grpSpPr>
              <a:xfrm>
                <a:off x="5872745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5" name="Oval 188">
                  <a:extLst>
                    <a:ext uri="{FF2B5EF4-FFF2-40B4-BE49-F238E27FC236}">
                      <a16:creationId xmlns:a16="http://schemas.microsoft.com/office/drawing/2014/main" id="{FE8B9608-207E-8290-79F2-8C45C2D40359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6" name="Oval 189">
                  <a:extLst>
                    <a:ext uri="{FF2B5EF4-FFF2-40B4-BE49-F238E27FC236}">
                      <a16:creationId xmlns:a16="http://schemas.microsoft.com/office/drawing/2014/main" id="{39ACBA0A-B217-4DF1-2C3A-01BD524631C2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0" name="Group 164">
                <a:extLst>
                  <a:ext uri="{FF2B5EF4-FFF2-40B4-BE49-F238E27FC236}">
                    <a16:creationId xmlns:a16="http://schemas.microsoft.com/office/drawing/2014/main" id="{17C0D5B5-E584-9AF4-1D39-8551364869DF}"/>
                  </a:ext>
                </a:extLst>
              </p:cNvPr>
              <p:cNvGrpSpPr/>
              <p:nvPr/>
            </p:nvGrpSpPr>
            <p:grpSpPr>
              <a:xfrm>
                <a:off x="629527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143" name="Oval 185">
                  <a:extLst>
                    <a:ext uri="{FF2B5EF4-FFF2-40B4-BE49-F238E27FC236}">
                      <a16:creationId xmlns:a16="http://schemas.microsoft.com/office/drawing/2014/main" id="{55C1868D-D383-869E-4FD1-1D91F9E3AC92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4" name="Oval 187">
                  <a:extLst>
                    <a:ext uri="{FF2B5EF4-FFF2-40B4-BE49-F238E27FC236}">
                      <a16:creationId xmlns:a16="http://schemas.microsoft.com/office/drawing/2014/main" id="{31D8C511-924A-4354-D45D-9C01DAC26E34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31" name="Freeform: Shape 165">
                <a:extLst>
                  <a:ext uri="{FF2B5EF4-FFF2-40B4-BE49-F238E27FC236}">
                    <a16:creationId xmlns:a16="http://schemas.microsoft.com/office/drawing/2014/main" id="{C4AF57CA-3C32-F184-3C61-7AB364F00F55}"/>
                  </a:ext>
                </a:extLst>
              </p:cNvPr>
              <p:cNvSpPr/>
              <p:nvPr/>
            </p:nvSpPr>
            <p:spPr>
              <a:xfrm>
                <a:off x="5121496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: Shape 167">
                <a:extLst>
                  <a:ext uri="{FF2B5EF4-FFF2-40B4-BE49-F238E27FC236}">
                    <a16:creationId xmlns:a16="http://schemas.microsoft.com/office/drawing/2014/main" id="{DAC8A4E3-4316-A6A8-5BC1-83D0D27A80BE}"/>
                  </a:ext>
                </a:extLst>
              </p:cNvPr>
              <p:cNvSpPr/>
              <p:nvPr/>
            </p:nvSpPr>
            <p:spPr>
              <a:xfrm>
                <a:off x="5544031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: Shape 168">
                <a:extLst>
                  <a:ext uri="{FF2B5EF4-FFF2-40B4-BE49-F238E27FC236}">
                    <a16:creationId xmlns:a16="http://schemas.microsoft.com/office/drawing/2014/main" id="{BC372DB8-055A-7C7E-C585-B913E9F9BA30}"/>
                  </a:ext>
                </a:extLst>
              </p:cNvPr>
              <p:cNvSpPr/>
              <p:nvPr/>
            </p:nvSpPr>
            <p:spPr>
              <a:xfrm>
                <a:off x="5966568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: Shape 175">
                <a:extLst>
                  <a:ext uri="{FF2B5EF4-FFF2-40B4-BE49-F238E27FC236}">
                    <a16:creationId xmlns:a16="http://schemas.microsoft.com/office/drawing/2014/main" id="{673BCFA3-E77B-2FDF-0AB7-45CF3B44FD61}"/>
                  </a:ext>
                </a:extLst>
              </p:cNvPr>
              <p:cNvSpPr/>
              <p:nvPr/>
            </p:nvSpPr>
            <p:spPr>
              <a:xfrm>
                <a:off x="6389102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5" name="Oval 177">
                <a:extLst>
                  <a:ext uri="{FF2B5EF4-FFF2-40B4-BE49-F238E27FC236}">
                    <a16:creationId xmlns:a16="http://schemas.microsoft.com/office/drawing/2014/main" id="{FF4651A8-3F10-9CC4-9892-F759E5BA3168}"/>
                  </a:ext>
                </a:extLst>
              </p:cNvPr>
              <p:cNvSpPr/>
              <p:nvPr/>
            </p:nvSpPr>
            <p:spPr>
              <a:xfrm>
                <a:off x="4843935" y="1247092"/>
                <a:ext cx="82047" cy="8204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Plus Sign 178">
                <a:extLst>
                  <a:ext uri="{FF2B5EF4-FFF2-40B4-BE49-F238E27FC236}">
                    <a16:creationId xmlns:a16="http://schemas.microsoft.com/office/drawing/2014/main" id="{FC1B3141-9346-B0DF-EFFA-043A91913A32}"/>
                  </a:ext>
                </a:extLst>
              </p:cNvPr>
              <p:cNvSpPr/>
              <p:nvPr/>
            </p:nvSpPr>
            <p:spPr>
              <a:xfrm>
                <a:off x="4846028" y="1249183"/>
                <a:ext cx="77863" cy="77863"/>
              </a:xfrm>
              <a:prstGeom prst="mathPlus">
                <a:avLst>
                  <a:gd name="adj1" fmla="val 1730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Graphic 411">
                <a:extLst>
                  <a:ext uri="{FF2B5EF4-FFF2-40B4-BE49-F238E27FC236}">
                    <a16:creationId xmlns:a16="http://schemas.microsoft.com/office/drawing/2014/main" id="{53CCB2EA-04E9-4392-1557-BC6D97380340}"/>
                  </a:ext>
                </a:extLst>
              </p:cNvPr>
              <p:cNvSpPr/>
              <p:nvPr/>
            </p:nvSpPr>
            <p:spPr>
              <a:xfrm>
                <a:off x="5920026" y="3755666"/>
                <a:ext cx="125049" cy="100135"/>
              </a:xfrm>
              <a:custGeom>
                <a:avLst/>
                <a:gdLst>
                  <a:gd name="connsiteX0" fmla="*/ 170401 w 186562"/>
                  <a:gd name="connsiteY0" fmla="*/ 12144 h 149392"/>
                  <a:gd name="connsiteX1" fmla="*/ 92677 w 186562"/>
                  <a:gd name="connsiteY1" fmla="*/ 29098 h 149392"/>
                  <a:gd name="connsiteX2" fmla="*/ 12381 w 186562"/>
                  <a:gd name="connsiteY2" fmla="*/ 17382 h 149392"/>
                  <a:gd name="connsiteX3" fmla="*/ 29717 w 186562"/>
                  <a:gd name="connsiteY3" fmla="*/ 97392 h 149392"/>
                  <a:gd name="connsiteX4" fmla="*/ 76199 w 186562"/>
                  <a:gd name="connsiteY4" fmla="*/ 140445 h 149392"/>
                  <a:gd name="connsiteX5" fmla="*/ 105441 w 186562"/>
                  <a:gd name="connsiteY5" fmla="*/ 141874 h 149392"/>
                  <a:gd name="connsiteX6" fmla="*/ 162495 w 186562"/>
                  <a:gd name="connsiteY6" fmla="*/ 92630 h 149392"/>
                  <a:gd name="connsiteX7" fmla="*/ 170401 w 186562"/>
                  <a:gd name="connsiteY7" fmla="*/ 12144 h 149392"/>
                  <a:gd name="connsiteX8" fmla="*/ 148303 w 186562"/>
                  <a:gd name="connsiteY8" fmla="*/ 90249 h 149392"/>
                  <a:gd name="connsiteX9" fmla="*/ 102583 w 186562"/>
                  <a:gd name="connsiteY9" fmla="*/ 129682 h 149392"/>
                  <a:gd name="connsiteX10" fmla="*/ 79152 w 186562"/>
                  <a:gd name="connsiteY10" fmla="*/ 128539 h 149392"/>
                  <a:gd name="connsiteX11" fmla="*/ 41909 w 186562"/>
                  <a:gd name="connsiteY11" fmla="*/ 94059 h 149392"/>
                  <a:gd name="connsiteX12" fmla="*/ 22573 w 186562"/>
                  <a:gd name="connsiteY12" fmla="*/ 24621 h 149392"/>
                  <a:gd name="connsiteX13" fmla="*/ 92582 w 186562"/>
                  <a:gd name="connsiteY13" fmla="*/ 41862 h 149392"/>
                  <a:gd name="connsiteX14" fmla="*/ 161829 w 186562"/>
                  <a:gd name="connsiteY14" fmla="*/ 22050 h 149392"/>
                  <a:gd name="connsiteX15" fmla="*/ 148303 w 186562"/>
                  <a:gd name="connsiteY15" fmla="*/ 90249 h 14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562" h="149392">
                    <a:moveTo>
                      <a:pt x="170401" y="12144"/>
                    </a:moveTo>
                    <a:cubicBezTo>
                      <a:pt x="147446" y="-8621"/>
                      <a:pt x="118299" y="-2620"/>
                      <a:pt x="92677" y="29098"/>
                    </a:cubicBezTo>
                    <a:cubicBezTo>
                      <a:pt x="60483" y="428"/>
                      <a:pt x="31717" y="-3477"/>
                      <a:pt x="12381" y="17382"/>
                    </a:cubicBezTo>
                    <a:cubicBezTo>
                      <a:pt x="-8859" y="40147"/>
                      <a:pt x="-2573" y="68722"/>
                      <a:pt x="29717" y="97392"/>
                    </a:cubicBezTo>
                    <a:cubicBezTo>
                      <a:pt x="45433" y="111394"/>
                      <a:pt x="61340" y="125491"/>
                      <a:pt x="76199" y="140445"/>
                    </a:cubicBezTo>
                    <a:cubicBezTo>
                      <a:pt x="86295" y="150447"/>
                      <a:pt x="93630" y="153590"/>
                      <a:pt x="105441" y="141874"/>
                    </a:cubicBezTo>
                    <a:cubicBezTo>
                      <a:pt x="123348" y="124348"/>
                      <a:pt x="143636" y="109203"/>
                      <a:pt x="162495" y="92630"/>
                    </a:cubicBezTo>
                    <a:cubicBezTo>
                      <a:pt x="191356" y="67103"/>
                      <a:pt x="194595" y="33861"/>
                      <a:pt x="170401" y="12144"/>
                    </a:cubicBezTo>
                    <a:close/>
                    <a:moveTo>
                      <a:pt x="148303" y="90249"/>
                    </a:moveTo>
                    <a:cubicBezTo>
                      <a:pt x="133158" y="103488"/>
                      <a:pt x="116966" y="115680"/>
                      <a:pt x="102583" y="129682"/>
                    </a:cubicBezTo>
                    <a:cubicBezTo>
                      <a:pt x="93058" y="139017"/>
                      <a:pt x="87248" y="136540"/>
                      <a:pt x="79152" y="128539"/>
                    </a:cubicBezTo>
                    <a:cubicBezTo>
                      <a:pt x="67245" y="116538"/>
                      <a:pt x="54577" y="105298"/>
                      <a:pt x="41909" y="94059"/>
                    </a:cubicBezTo>
                    <a:cubicBezTo>
                      <a:pt x="16096" y="71008"/>
                      <a:pt x="5619" y="42909"/>
                      <a:pt x="22573" y="24621"/>
                    </a:cubicBezTo>
                    <a:cubicBezTo>
                      <a:pt x="38099" y="7857"/>
                      <a:pt x="66769" y="18811"/>
                      <a:pt x="92582" y="41862"/>
                    </a:cubicBezTo>
                    <a:cubicBezTo>
                      <a:pt x="113156" y="16430"/>
                      <a:pt x="143445" y="5381"/>
                      <a:pt x="161829" y="22050"/>
                    </a:cubicBezTo>
                    <a:cubicBezTo>
                      <a:pt x="181260" y="39480"/>
                      <a:pt x="171544" y="69865"/>
                      <a:pt x="148303" y="902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Graphic 411">
                <a:extLst>
                  <a:ext uri="{FF2B5EF4-FFF2-40B4-BE49-F238E27FC236}">
                    <a16:creationId xmlns:a16="http://schemas.microsoft.com/office/drawing/2014/main" id="{B8326DA5-5A89-322B-AC96-0058AEC24D17}"/>
                  </a:ext>
                </a:extLst>
              </p:cNvPr>
              <p:cNvSpPr/>
              <p:nvPr/>
            </p:nvSpPr>
            <p:spPr>
              <a:xfrm>
                <a:off x="4816356" y="3761792"/>
                <a:ext cx="125997" cy="127071"/>
              </a:xfrm>
              <a:custGeom>
                <a:avLst/>
                <a:gdLst>
                  <a:gd name="connsiteX0" fmla="*/ 182389 w 182468"/>
                  <a:gd name="connsiteY0" fmla="*/ 168023 h 184025"/>
                  <a:gd name="connsiteX1" fmla="*/ 182293 w 182468"/>
                  <a:gd name="connsiteY1" fmla="*/ 89728 h 184025"/>
                  <a:gd name="connsiteX2" fmla="*/ 173721 w 182468"/>
                  <a:gd name="connsiteY2" fmla="*/ 71725 h 184025"/>
                  <a:gd name="connsiteX3" fmla="*/ 101521 w 182468"/>
                  <a:gd name="connsiteY3" fmla="*/ 6574 h 184025"/>
                  <a:gd name="connsiteX4" fmla="*/ 91234 w 182468"/>
                  <a:gd name="connsiteY4" fmla="*/ 2 h 184025"/>
                  <a:gd name="connsiteX5" fmla="*/ 80947 w 182468"/>
                  <a:gd name="connsiteY5" fmla="*/ 6574 h 184025"/>
                  <a:gd name="connsiteX6" fmla="*/ 8748 w 182468"/>
                  <a:gd name="connsiteY6" fmla="*/ 71821 h 184025"/>
                  <a:gd name="connsiteX7" fmla="*/ 175 w 182468"/>
                  <a:gd name="connsiteY7" fmla="*/ 89728 h 184025"/>
                  <a:gd name="connsiteX8" fmla="*/ 80 w 182468"/>
                  <a:gd name="connsiteY8" fmla="*/ 168023 h 184025"/>
                  <a:gd name="connsiteX9" fmla="*/ 15225 w 182468"/>
                  <a:gd name="connsiteY9" fmla="*/ 183073 h 184025"/>
                  <a:gd name="connsiteX10" fmla="*/ 59802 w 182468"/>
                  <a:gd name="connsiteY10" fmla="*/ 184025 h 184025"/>
                  <a:gd name="connsiteX11" fmla="*/ 72946 w 182468"/>
                  <a:gd name="connsiteY11" fmla="*/ 176310 h 184025"/>
                  <a:gd name="connsiteX12" fmla="*/ 73518 w 182468"/>
                  <a:gd name="connsiteY12" fmla="*/ 138115 h 184025"/>
                  <a:gd name="connsiteX13" fmla="*/ 89806 w 182468"/>
                  <a:gd name="connsiteY13" fmla="*/ 104491 h 184025"/>
                  <a:gd name="connsiteX14" fmla="*/ 91330 w 182468"/>
                  <a:gd name="connsiteY14" fmla="*/ 103158 h 184025"/>
                  <a:gd name="connsiteX15" fmla="*/ 92854 w 182468"/>
                  <a:gd name="connsiteY15" fmla="*/ 104491 h 184025"/>
                  <a:gd name="connsiteX16" fmla="*/ 109141 w 182468"/>
                  <a:gd name="connsiteY16" fmla="*/ 138115 h 184025"/>
                  <a:gd name="connsiteX17" fmla="*/ 109713 w 182468"/>
                  <a:gd name="connsiteY17" fmla="*/ 176310 h 184025"/>
                  <a:gd name="connsiteX18" fmla="*/ 122857 w 182468"/>
                  <a:gd name="connsiteY18" fmla="*/ 184025 h 184025"/>
                  <a:gd name="connsiteX19" fmla="*/ 167434 w 182468"/>
                  <a:gd name="connsiteY19" fmla="*/ 183073 h 184025"/>
                  <a:gd name="connsiteX20" fmla="*/ 182389 w 182468"/>
                  <a:gd name="connsiteY20" fmla="*/ 168023 h 184025"/>
                  <a:gd name="connsiteX21" fmla="*/ 163529 w 182468"/>
                  <a:gd name="connsiteY21" fmla="*/ 174786 h 184025"/>
                  <a:gd name="connsiteX22" fmla="*/ 124000 w 182468"/>
                  <a:gd name="connsiteY22" fmla="*/ 175643 h 184025"/>
                  <a:gd name="connsiteX23" fmla="*/ 117333 w 182468"/>
                  <a:gd name="connsiteY23" fmla="*/ 166594 h 184025"/>
                  <a:gd name="connsiteX24" fmla="*/ 117047 w 182468"/>
                  <a:gd name="connsiteY24" fmla="*/ 139448 h 184025"/>
                  <a:gd name="connsiteX25" fmla="*/ 92473 w 182468"/>
                  <a:gd name="connsiteY25" fmla="*/ 91823 h 184025"/>
                  <a:gd name="connsiteX26" fmla="*/ 91234 w 182468"/>
                  <a:gd name="connsiteY26" fmla="*/ 91156 h 184025"/>
                  <a:gd name="connsiteX27" fmla="*/ 89996 w 182468"/>
                  <a:gd name="connsiteY27" fmla="*/ 91823 h 184025"/>
                  <a:gd name="connsiteX28" fmla="*/ 65422 w 182468"/>
                  <a:gd name="connsiteY28" fmla="*/ 139448 h 184025"/>
                  <a:gd name="connsiteX29" fmla="*/ 65136 w 182468"/>
                  <a:gd name="connsiteY29" fmla="*/ 166594 h 184025"/>
                  <a:gd name="connsiteX30" fmla="*/ 58468 w 182468"/>
                  <a:gd name="connsiteY30" fmla="*/ 175643 h 184025"/>
                  <a:gd name="connsiteX31" fmla="*/ 18940 w 182468"/>
                  <a:gd name="connsiteY31" fmla="*/ 174786 h 184025"/>
                  <a:gd name="connsiteX32" fmla="*/ 8843 w 182468"/>
                  <a:gd name="connsiteY32" fmla="*/ 165547 h 184025"/>
                  <a:gd name="connsiteX33" fmla="*/ 8843 w 182468"/>
                  <a:gd name="connsiteY33" fmla="*/ 94490 h 184025"/>
                  <a:gd name="connsiteX34" fmla="*/ 14558 w 182468"/>
                  <a:gd name="connsiteY34" fmla="*/ 78679 h 184025"/>
                  <a:gd name="connsiteX35" fmla="*/ 82376 w 182468"/>
                  <a:gd name="connsiteY35" fmla="*/ 19338 h 184025"/>
                  <a:gd name="connsiteX36" fmla="*/ 91425 w 182468"/>
                  <a:gd name="connsiteY36" fmla="*/ 14194 h 184025"/>
                  <a:gd name="connsiteX37" fmla="*/ 100474 w 182468"/>
                  <a:gd name="connsiteY37" fmla="*/ 19338 h 184025"/>
                  <a:gd name="connsiteX38" fmla="*/ 168006 w 182468"/>
                  <a:gd name="connsiteY38" fmla="*/ 78679 h 184025"/>
                  <a:gd name="connsiteX39" fmla="*/ 173721 w 182468"/>
                  <a:gd name="connsiteY39" fmla="*/ 94490 h 184025"/>
                  <a:gd name="connsiteX40" fmla="*/ 173721 w 182468"/>
                  <a:gd name="connsiteY40" fmla="*/ 165547 h 184025"/>
                  <a:gd name="connsiteX41" fmla="*/ 163529 w 182468"/>
                  <a:gd name="connsiteY41" fmla="*/ 174786 h 1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2468" h="184025">
                    <a:moveTo>
                      <a:pt x="182389" y="168023"/>
                    </a:moveTo>
                    <a:cubicBezTo>
                      <a:pt x="181627" y="142020"/>
                      <a:pt x="181817" y="115921"/>
                      <a:pt x="182293" y="89728"/>
                    </a:cubicBezTo>
                    <a:cubicBezTo>
                      <a:pt x="182484" y="80488"/>
                      <a:pt x="182103" y="79726"/>
                      <a:pt x="173721" y="71725"/>
                    </a:cubicBezTo>
                    <a:cubicBezTo>
                      <a:pt x="150099" y="49246"/>
                      <a:pt x="126382" y="27720"/>
                      <a:pt x="101521" y="6574"/>
                    </a:cubicBezTo>
                    <a:cubicBezTo>
                      <a:pt x="97045" y="2860"/>
                      <a:pt x="94663" y="-93"/>
                      <a:pt x="91234" y="2"/>
                    </a:cubicBezTo>
                    <a:cubicBezTo>
                      <a:pt x="87234" y="-93"/>
                      <a:pt x="85329" y="2860"/>
                      <a:pt x="80947" y="6574"/>
                    </a:cubicBezTo>
                    <a:cubicBezTo>
                      <a:pt x="56087" y="27815"/>
                      <a:pt x="32370" y="49246"/>
                      <a:pt x="8748" y="71821"/>
                    </a:cubicBezTo>
                    <a:cubicBezTo>
                      <a:pt x="366" y="79822"/>
                      <a:pt x="-15" y="80584"/>
                      <a:pt x="175" y="89728"/>
                    </a:cubicBezTo>
                    <a:cubicBezTo>
                      <a:pt x="652" y="115826"/>
                      <a:pt x="842" y="141925"/>
                      <a:pt x="80" y="168023"/>
                    </a:cubicBezTo>
                    <a:cubicBezTo>
                      <a:pt x="-301" y="179549"/>
                      <a:pt x="80" y="184025"/>
                      <a:pt x="15225" y="183073"/>
                    </a:cubicBezTo>
                    <a:cubicBezTo>
                      <a:pt x="17035" y="182977"/>
                      <a:pt x="57992" y="184025"/>
                      <a:pt x="59802" y="184025"/>
                    </a:cubicBezTo>
                    <a:cubicBezTo>
                      <a:pt x="69898" y="184025"/>
                      <a:pt x="72756" y="184216"/>
                      <a:pt x="72946" y="176310"/>
                    </a:cubicBezTo>
                    <a:cubicBezTo>
                      <a:pt x="73137" y="167928"/>
                      <a:pt x="73518" y="155069"/>
                      <a:pt x="73518" y="138115"/>
                    </a:cubicBezTo>
                    <a:cubicBezTo>
                      <a:pt x="73518" y="125161"/>
                      <a:pt x="76090" y="118112"/>
                      <a:pt x="89806" y="104491"/>
                    </a:cubicBezTo>
                    <a:cubicBezTo>
                      <a:pt x="89806" y="104491"/>
                      <a:pt x="90472" y="103920"/>
                      <a:pt x="91330" y="103158"/>
                    </a:cubicBezTo>
                    <a:cubicBezTo>
                      <a:pt x="92187" y="103920"/>
                      <a:pt x="92854" y="104491"/>
                      <a:pt x="92854" y="104491"/>
                    </a:cubicBezTo>
                    <a:cubicBezTo>
                      <a:pt x="106570" y="118112"/>
                      <a:pt x="109141" y="125161"/>
                      <a:pt x="109141" y="138115"/>
                    </a:cubicBezTo>
                    <a:cubicBezTo>
                      <a:pt x="109141" y="155069"/>
                      <a:pt x="109522" y="167928"/>
                      <a:pt x="109713" y="176310"/>
                    </a:cubicBezTo>
                    <a:cubicBezTo>
                      <a:pt x="109903" y="184120"/>
                      <a:pt x="112666" y="184025"/>
                      <a:pt x="122857" y="184025"/>
                    </a:cubicBezTo>
                    <a:cubicBezTo>
                      <a:pt x="124667" y="184025"/>
                      <a:pt x="165625" y="182977"/>
                      <a:pt x="167434" y="183073"/>
                    </a:cubicBezTo>
                    <a:cubicBezTo>
                      <a:pt x="182389" y="184025"/>
                      <a:pt x="182770" y="179549"/>
                      <a:pt x="182389" y="168023"/>
                    </a:cubicBezTo>
                    <a:close/>
                    <a:moveTo>
                      <a:pt x="163529" y="174786"/>
                    </a:moveTo>
                    <a:cubicBezTo>
                      <a:pt x="146670" y="174786"/>
                      <a:pt x="131335" y="175739"/>
                      <a:pt x="124000" y="175643"/>
                    </a:cubicBezTo>
                    <a:cubicBezTo>
                      <a:pt x="117047" y="175548"/>
                      <a:pt x="117428" y="174119"/>
                      <a:pt x="117333" y="166594"/>
                    </a:cubicBezTo>
                    <a:cubicBezTo>
                      <a:pt x="117142" y="158403"/>
                      <a:pt x="117238" y="145354"/>
                      <a:pt x="117047" y="139448"/>
                    </a:cubicBezTo>
                    <a:cubicBezTo>
                      <a:pt x="116190" y="117350"/>
                      <a:pt x="115714" y="115445"/>
                      <a:pt x="92473" y="91823"/>
                    </a:cubicBezTo>
                    <a:cubicBezTo>
                      <a:pt x="92473" y="91823"/>
                      <a:pt x="91806" y="91156"/>
                      <a:pt x="91234" y="91156"/>
                    </a:cubicBezTo>
                    <a:cubicBezTo>
                      <a:pt x="90758" y="91156"/>
                      <a:pt x="89996" y="91823"/>
                      <a:pt x="89996" y="91823"/>
                    </a:cubicBezTo>
                    <a:cubicBezTo>
                      <a:pt x="66755" y="115350"/>
                      <a:pt x="66279" y="117255"/>
                      <a:pt x="65422" y="139448"/>
                    </a:cubicBezTo>
                    <a:cubicBezTo>
                      <a:pt x="65231" y="145354"/>
                      <a:pt x="65326" y="158403"/>
                      <a:pt x="65136" y="166594"/>
                    </a:cubicBezTo>
                    <a:cubicBezTo>
                      <a:pt x="64945" y="174119"/>
                      <a:pt x="65422" y="175453"/>
                      <a:pt x="58468" y="175643"/>
                    </a:cubicBezTo>
                    <a:cubicBezTo>
                      <a:pt x="51134" y="175834"/>
                      <a:pt x="35799" y="174786"/>
                      <a:pt x="18940" y="174786"/>
                    </a:cubicBezTo>
                    <a:cubicBezTo>
                      <a:pt x="7795" y="174786"/>
                      <a:pt x="8748" y="174595"/>
                      <a:pt x="8843" y="165547"/>
                    </a:cubicBezTo>
                    <a:cubicBezTo>
                      <a:pt x="9129" y="134686"/>
                      <a:pt x="8843" y="109159"/>
                      <a:pt x="8843" y="94490"/>
                    </a:cubicBezTo>
                    <a:cubicBezTo>
                      <a:pt x="8843" y="82584"/>
                      <a:pt x="8843" y="83536"/>
                      <a:pt x="14558" y="78679"/>
                    </a:cubicBezTo>
                    <a:cubicBezTo>
                      <a:pt x="20559" y="73535"/>
                      <a:pt x="76852" y="25243"/>
                      <a:pt x="82376" y="19338"/>
                    </a:cubicBezTo>
                    <a:cubicBezTo>
                      <a:pt x="86091" y="15337"/>
                      <a:pt x="88186" y="14004"/>
                      <a:pt x="91425" y="14194"/>
                    </a:cubicBezTo>
                    <a:cubicBezTo>
                      <a:pt x="94282" y="14385"/>
                      <a:pt x="96759" y="15337"/>
                      <a:pt x="100474" y="19338"/>
                    </a:cubicBezTo>
                    <a:cubicBezTo>
                      <a:pt x="105712" y="25243"/>
                      <a:pt x="161910" y="73535"/>
                      <a:pt x="168006" y="78679"/>
                    </a:cubicBezTo>
                    <a:cubicBezTo>
                      <a:pt x="173721" y="83536"/>
                      <a:pt x="173721" y="82584"/>
                      <a:pt x="173721" y="94490"/>
                    </a:cubicBezTo>
                    <a:cubicBezTo>
                      <a:pt x="173721" y="109063"/>
                      <a:pt x="173435" y="134591"/>
                      <a:pt x="173721" y="165547"/>
                    </a:cubicBezTo>
                    <a:cubicBezTo>
                      <a:pt x="173721" y="174595"/>
                      <a:pt x="174673" y="174786"/>
                      <a:pt x="163529" y="174786"/>
                    </a:cubicBezTo>
                    <a:close/>
                  </a:path>
                </a:pathLst>
              </a:custGeom>
              <a:solidFill>
                <a:srgbClr val="1415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: Shape 181">
                <a:extLst>
                  <a:ext uri="{FF2B5EF4-FFF2-40B4-BE49-F238E27FC236}">
                    <a16:creationId xmlns:a16="http://schemas.microsoft.com/office/drawing/2014/main" id="{B0097819-2EB4-3029-0236-49BAFEDA8CA8}"/>
                  </a:ext>
                </a:extLst>
              </p:cNvPr>
              <p:cNvSpPr/>
              <p:nvPr/>
            </p:nvSpPr>
            <p:spPr>
              <a:xfrm rot="18900000">
                <a:off x="5195648" y="3752444"/>
                <a:ext cx="106963" cy="157772"/>
              </a:xfrm>
              <a:custGeom>
                <a:avLst/>
                <a:gdLst>
                  <a:gd name="connsiteX0" fmla="*/ 82753 w 106962"/>
                  <a:gd name="connsiteY0" fmla="*/ 24209 h 157772"/>
                  <a:gd name="connsiteX1" fmla="*/ 24209 w 106962"/>
                  <a:gd name="connsiteY1" fmla="*/ 24209 h 157772"/>
                  <a:gd name="connsiteX2" fmla="*/ 24209 w 106962"/>
                  <a:gd name="connsiteY2" fmla="*/ 82753 h 157772"/>
                  <a:gd name="connsiteX3" fmla="*/ 82753 w 106962"/>
                  <a:gd name="connsiteY3" fmla="*/ 82753 h 157772"/>
                  <a:gd name="connsiteX4" fmla="*/ 82753 w 106962"/>
                  <a:gd name="connsiteY4" fmla="*/ 24209 h 157772"/>
                  <a:gd name="connsiteX5" fmla="*/ 91298 w 106962"/>
                  <a:gd name="connsiteY5" fmla="*/ 15664 h 157772"/>
                  <a:gd name="connsiteX6" fmla="*/ 91298 w 106962"/>
                  <a:gd name="connsiteY6" fmla="*/ 91298 h 157772"/>
                  <a:gd name="connsiteX7" fmla="*/ 66171 w 106962"/>
                  <a:gd name="connsiteY7" fmla="*/ 104493 h 157772"/>
                  <a:gd name="connsiteX8" fmla="*/ 66171 w 106962"/>
                  <a:gd name="connsiteY8" fmla="*/ 157772 h 157772"/>
                  <a:gd name="connsiteX9" fmla="*/ 40790 w 106962"/>
                  <a:gd name="connsiteY9" fmla="*/ 157696 h 157772"/>
                  <a:gd name="connsiteX10" fmla="*/ 40790 w 106962"/>
                  <a:gd name="connsiteY10" fmla="*/ 104493 h 157772"/>
                  <a:gd name="connsiteX11" fmla="*/ 15664 w 106962"/>
                  <a:gd name="connsiteY11" fmla="*/ 91298 h 157772"/>
                  <a:gd name="connsiteX12" fmla="*/ 15664 w 106962"/>
                  <a:gd name="connsiteY12" fmla="*/ 15664 h 157772"/>
                  <a:gd name="connsiteX13" fmla="*/ 91298 w 106962"/>
                  <a:gd name="connsiteY13" fmla="*/ 15664 h 15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962" h="157772">
                    <a:moveTo>
                      <a:pt x="82753" y="24209"/>
                    </a:moveTo>
                    <a:cubicBezTo>
                      <a:pt x="66586" y="8042"/>
                      <a:pt x="40375" y="8043"/>
                      <a:pt x="24209" y="24209"/>
                    </a:cubicBezTo>
                    <a:cubicBezTo>
                      <a:pt x="8042" y="40375"/>
                      <a:pt x="8042" y="66586"/>
                      <a:pt x="24209" y="82753"/>
                    </a:cubicBezTo>
                    <a:cubicBezTo>
                      <a:pt x="40375" y="98919"/>
                      <a:pt x="66587" y="98919"/>
                      <a:pt x="82753" y="82753"/>
                    </a:cubicBezTo>
                    <a:cubicBezTo>
                      <a:pt x="98919" y="66586"/>
                      <a:pt x="98919" y="40375"/>
                      <a:pt x="82753" y="24209"/>
                    </a:cubicBezTo>
                    <a:close/>
                    <a:moveTo>
                      <a:pt x="91298" y="15664"/>
                    </a:moveTo>
                    <a:cubicBezTo>
                      <a:pt x="112184" y="36550"/>
                      <a:pt x="112184" y="70412"/>
                      <a:pt x="91298" y="91298"/>
                    </a:cubicBezTo>
                    <a:cubicBezTo>
                      <a:pt x="84165" y="98430"/>
                      <a:pt x="75519" y="103127"/>
                      <a:pt x="66171" y="104493"/>
                    </a:cubicBezTo>
                    <a:lnTo>
                      <a:pt x="66171" y="157772"/>
                    </a:lnTo>
                    <a:lnTo>
                      <a:pt x="40790" y="157696"/>
                    </a:lnTo>
                    <a:lnTo>
                      <a:pt x="40790" y="104493"/>
                    </a:lnTo>
                    <a:cubicBezTo>
                      <a:pt x="31442" y="103127"/>
                      <a:pt x="22796" y="98430"/>
                      <a:pt x="15664" y="91298"/>
                    </a:cubicBezTo>
                    <a:cubicBezTo>
                      <a:pt x="-5222" y="70412"/>
                      <a:pt x="-5222" y="36549"/>
                      <a:pt x="15664" y="15664"/>
                    </a:cubicBezTo>
                    <a:cubicBezTo>
                      <a:pt x="36549" y="-5222"/>
                      <a:pt x="70412" y="-5222"/>
                      <a:pt x="91298" y="15664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: Shape 182">
                <a:extLst>
                  <a:ext uri="{FF2B5EF4-FFF2-40B4-BE49-F238E27FC236}">
                    <a16:creationId xmlns:a16="http://schemas.microsoft.com/office/drawing/2014/main" id="{A5142DAC-E3A7-219D-A5E2-0A63BDEA9D42}"/>
                  </a:ext>
                </a:extLst>
              </p:cNvPr>
              <p:cNvSpPr/>
              <p:nvPr/>
            </p:nvSpPr>
            <p:spPr>
              <a:xfrm>
                <a:off x="5550240" y="3758479"/>
                <a:ext cx="116233" cy="116233"/>
              </a:xfrm>
              <a:custGeom>
                <a:avLst/>
                <a:gdLst>
                  <a:gd name="connsiteX0" fmla="*/ 51378 w 116233"/>
                  <a:gd name="connsiteY0" fmla="*/ 29506 h 116233"/>
                  <a:gd name="connsiteX1" fmla="*/ 64854 w 116233"/>
                  <a:gd name="connsiteY1" fmla="*/ 29506 h 116233"/>
                  <a:gd name="connsiteX2" fmla="*/ 64854 w 116233"/>
                  <a:gd name="connsiteY2" fmla="*/ 51378 h 116233"/>
                  <a:gd name="connsiteX3" fmla="*/ 86726 w 116233"/>
                  <a:gd name="connsiteY3" fmla="*/ 51378 h 116233"/>
                  <a:gd name="connsiteX4" fmla="*/ 86726 w 116233"/>
                  <a:gd name="connsiteY4" fmla="*/ 64854 h 116233"/>
                  <a:gd name="connsiteX5" fmla="*/ 64854 w 116233"/>
                  <a:gd name="connsiteY5" fmla="*/ 64854 h 116233"/>
                  <a:gd name="connsiteX6" fmla="*/ 64854 w 116233"/>
                  <a:gd name="connsiteY6" fmla="*/ 86726 h 116233"/>
                  <a:gd name="connsiteX7" fmla="*/ 51378 w 116233"/>
                  <a:gd name="connsiteY7" fmla="*/ 86726 h 116233"/>
                  <a:gd name="connsiteX8" fmla="*/ 51378 w 116233"/>
                  <a:gd name="connsiteY8" fmla="*/ 64854 h 116233"/>
                  <a:gd name="connsiteX9" fmla="*/ 29506 w 116233"/>
                  <a:gd name="connsiteY9" fmla="*/ 64854 h 116233"/>
                  <a:gd name="connsiteX10" fmla="*/ 29506 w 116233"/>
                  <a:gd name="connsiteY10" fmla="*/ 51378 h 116233"/>
                  <a:gd name="connsiteX11" fmla="*/ 51378 w 116233"/>
                  <a:gd name="connsiteY11" fmla="*/ 51378 h 116233"/>
                  <a:gd name="connsiteX12" fmla="*/ 26810 w 116233"/>
                  <a:gd name="connsiteY12" fmla="*/ 11156 h 116233"/>
                  <a:gd name="connsiteX13" fmla="*/ 11156 w 116233"/>
                  <a:gd name="connsiteY13" fmla="*/ 26810 h 116233"/>
                  <a:gd name="connsiteX14" fmla="*/ 11156 w 116233"/>
                  <a:gd name="connsiteY14" fmla="*/ 89422 h 116233"/>
                  <a:gd name="connsiteX15" fmla="*/ 26810 w 116233"/>
                  <a:gd name="connsiteY15" fmla="*/ 105076 h 116233"/>
                  <a:gd name="connsiteX16" fmla="*/ 89422 w 116233"/>
                  <a:gd name="connsiteY16" fmla="*/ 105076 h 116233"/>
                  <a:gd name="connsiteX17" fmla="*/ 105076 w 116233"/>
                  <a:gd name="connsiteY17" fmla="*/ 89422 h 116233"/>
                  <a:gd name="connsiteX18" fmla="*/ 105076 w 116233"/>
                  <a:gd name="connsiteY18" fmla="*/ 26810 h 116233"/>
                  <a:gd name="connsiteX19" fmla="*/ 89422 w 116233"/>
                  <a:gd name="connsiteY19" fmla="*/ 11156 h 116233"/>
                  <a:gd name="connsiteX20" fmla="*/ 19373 w 116233"/>
                  <a:gd name="connsiteY20" fmla="*/ 0 h 116233"/>
                  <a:gd name="connsiteX21" fmla="*/ 96860 w 116233"/>
                  <a:gd name="connsiteY21" fmla="*/ 0 h 116233"/>
                  <a:gd name="connsiteX22" fmla="*/ 116233 w 116233"/>
                  <a:gd name="connsiteY22" fmla="*/ 19373 h 116233"/>
                  <a:gd name="connsiteX23" fmla="*/ 116233 w 116233"/>
                  <a:gd name="connsiteY23" fmla="*/ 96860 h 116233"/>
                  <a:gd name="connsiteX24" fmla="*/ 96860 w 116233"/>
                  <a:gd name="connsiteY24" fmla="*/ 116233 h 116233"/>
                  <a:gd name="connsiteX25" fmla="*/ 19373 w 116233"/>
                  <a:gd name="connsiteY25" fmla="*/ 116233 h 116233"/>
                  <a:gd name="connsiteX26" fmla="*/ 0 w 116233"/>
                  <a:gd name="connsiteY26" fmla="*/ 96860 h 116233"/>
                  <a:gd name="connsiteX27" fmla="*/ 0 w 116233"/>
                  <a:gd name="connsiteY27" fmla="*/ 19373 h 116233"/>
                  <a:gd name="connsiteX28" fmla="*/ 19373 w 116233"/>
                  <a:gd name="connsiteY28" fmla="*/ 0 h 11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233" h="116233">
                    <a:moveTo>
                      <a:pt x="51378" y="29506"/>
                    </a:moveTo>
                    <a:lnTo>
                      <a:pt x="64854" y="29506"/>
                    </a:lnTo>
                    <a:lnTo>
                      <a:pt x="64854" y="51378"/>
                    </a:lnTo>
                    <a:lnTo>
                      <a:pt x="86726" y="51378"/>
                    </a:lnTo>
                    <a:lnTo>
                      <a:pt x="86726" y="64854"/>
                    </a:lnTo>
                    <a:lnTo>
                      <a:pt x="64854" y="64854"/>
                    </a:lnTo>
                    <a:lnTo>
                      <a:pt x="64854" y="86726"/>
                    </a:lnTo>
                    <a:lnTo>
                      <a:pt x="51378" y="86726"/>
                    </a:lnTo>
                    <a:lnTo>
                      <a:pt x="51378" y="64854"/>
                    </a:lnTo>
                    <a:lnTo>
                      <a:pt x="29506" y="64854"/>
                    </a:lnTo>
                    <a:lnTo>
                      <a:pt x="29506" y="51378"/>
                    </a:lnTo>
                    <a:lnTo>
                      <a:pt x="51378" y="51378"/>
                    </a:lnTo>
                    <a:close/>
                    <a:moveTo>
                      <a:pt x="26810" y="11156"/>
                    </a:moveTo>
                    <a:cubicBezTo>
                      <a:pt x="18165" y="11156"/>
                      <a:pt x="11156" y="18165"/>
                      <a:pt x="11156" y="26810"/>
                    </a:cubicBezTo>
                    <a:lnTo>
                      <a:pt x="11156" y="89422"/>
                    </a:lnTo>
                    <a:cubicBezTo>
                      <a:pt x="11156" y="98067"/>
                      <a:pt x="18165" y="105076"/>
                      <a:pt x="26810" y="105076"/>
                    </a:cubicBezTo>
                    <a:lnTo>
                      <a:pt x="89422" y="105076"/>
                    </a:lnTo>
                    <a:cubicBezTo>
                      <a:pt x="98067" y="105076"/>
                      <a:pt x="105076" y="98067"/>
                      <a:pt x="105076" y="89422"/>
                    </a:cubicBezTo>
                    <a:lnTo>
                      <a:pt x="105076" y="26810"/>
                    </a:lnTo>
                    <a:cubicBezTo>
                      <a:pt x="105076" y="18165"/>
                      <a:pt x="98067" y="11156"/>
                      <a:pt x="89422" y="11156"/>
                    </a:cubicBezTo>
                    <a:close/>
                    <a:moveTo>
                      <a:pt x="19373" y="0"/>
                    </a:moveTo>
                    <a:lnTo>
                      <a:pt x="96860" y="0"/>
                    </a:lnTo>
                    <a:cubicBezTo>
                      <a:pt x="107559" y="0"/>
                      <a:pt x="116233" y="8674"/>
                      <a:pt x="116233" y="19373"/>
                    </a:cubicBezTo>
                    <a:lnTo>
                      <a:pt x="116233" y="96860"/>
                    </a:lnTo>
                    <a:cubicBezTo>
                      <a:pt x="116233" y="107559"/>
                      <a:pt x="107559" y="116233"/>
                      <a:pt x="96860" y="116233"/>
                    </a:cubicBezTo>
                    <a:lnTo>
                      <a:pt x="19373" y="116233"/>
                    </a:lnTo>
                    <a:cubicBezTo>
                      <a:pt x="8674" y="116233"/>
                      <a:pt x="0" y="107559"/>
                      <a:pt x="0" y="96860"/>
                    </a:cubicBezTo>
                    <a:lnTo>
                      <a:pt x="0" y="19373"/>
                    </a:lnTo>
                    <a:cubicBezTo>
                      <a:pt x="0" y="8674"/>
                      <a:pt x="8674" y="0"/>
                      <a:pt x="19373" y="0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: Shape 183">
                <a:extLst>
                  <a:ext uri="{FF2B5EF4-FFF2-40B4-BE49-F238E27FC236}">
                    <a16:creationId xmlns:a16="http://schemas.microsoft.com/office/drawing/2014/main" id="{55AB3CDB-9A32-D27C-BD0E-8DA84EF591B9}"/>
                  </a:ext>
                </a:extLst>
              </p:cNvPr>
              <p:cNvSpPr/>
              <p:nvPr/>
            </p:nvSpPr>
            <p:spPr>
              <a:xfrm>
                <a:off x="4601900" y="641671"/>
                <a:ext cx="118815" cy="123351"/>
              </a:xfrm>
              <a:custGeom>
                <a:avLst/>
                <a:gdLst>
                  <a:gd name="connsiteX0" fmla="*/ 82786 w 167249"/>
                  <a:gd name="connsiteY0" fmla="*/ 68776 h 173635"/>
                  <a:gd name="connsiteX1" fmla="*/ 118123 w 167249"/>
                  <a:gd name="connsiteY1" fmla="*/ 104400 h 173635"/>
                  <a:gd name="connsiteX2" fmla="*/ 80785 w 167249"/>
                  <a:gd name="connsiteY2" fmla="*/ 140404 h 173635"/>
                  <a:gd name="connsiteX3" fmla="*/ 46495 w 167249"/>
                  <a:gd name="connsiteY3" fmla="*/ 103542 h 173635"/>
                  <a:gd name="connsiteX4" fmla="*/ 82786 w 167249"/>
                  <a:gd name="connsiteY4" fmla="*/ 68776 h 173635"/>
                  <a:gd name="connsiteX5" fmla="*/ 83071 w 167249"/>
                  <a:gd name="connsiteY5" fmla="*/ 57632 h 173635"/>
                  <a:gd name="connsiteX6" fmla="*/ 37446 w 167249"/>
                  <a:gd name="connsiteY6" fmla="*/ 102875 h 173635"/>
                  <a:gd name="connsiteX7" fmla="*/ 80595 w 167249"/>
                  <a:gd name="connsiteY7" fmla="*/ 149357 h 173635"/>
                  <a:gd name="connsiteX8" fmla="*/ 129267 w 167249"/>
                  <a:gd name="connsiteY8" fmla="*/ 104114 h 173635"/>
                  <a:gd name="connsiteX9" fmla="*/ 83071 w 167249"/>
                  <a:gd name="connsiteY9" fmla="*/ 57632 h 173635"/>
                  <a:gd name="connsiteX10" fmla="*/ 84917 w 167249"/>
                  <a:gd name="connsiteY10" fmla="*/ 5 h 173635"/>
                  <a:gd name="connsiteX11" fmla="*/ 93834 w 167249"/>
                  <a:gd name="connsiteY11" fmla="*/ 4101 h 173635"/>
                  <a:gd name="connsiteX12" fmla="*/ 159176 w 167249"/>
                  <a:gd name="connsiteY12" fmla="*/ 57536 h 173635"/>
                  <a:gd name="connsiteX13" fmla="*/ 165939 w 167249"/>
                  <a:gd name="connsiteY13" fmla="*/ 74110 h 173635"/>
                  <a:gd name="connsiteX14" fmla="*/ 166415 w 167249"/>
                  <a:gd name="connsiteY14" fmla="*/ 154501 h 173635"/>
                  <a:gd name="connsiteX15" fmla="*/ 150984 w 167249"/>
                  <a:gd name="connsiteY15" fmla="*/ 173075 h 173635"/>
                  <a:gd name="connsiteX16" fmla="*/ 16396 w 167249"/>
                  <a:gd name="connsiteY16" fmla="*/ 173551 h 173635"/>
                  <a:gd name="connsiteX17" fmla="*/ 394 w 167249"/>
                  <a:gd name="connsiteY17" fmla="*/ 155168 h 173635"/>
                  <a:gd name="connsiteX18" fmla="*/ 108 w 167249"/>
                  <a:gd name="connsiteY18" fmla="*/ 77444 h 173635"/>
                  <a:gd name="connsiteX19" fmla="*/ 9919 w 167249"/>
                  <a:gd name="connsiteY19" fmla="*/ 57536 h 173635"/>
                  <a:gd name="connsiteX20" fmla="*/ 75927 w 167249"/>
                  <a:gd name="connsiteY20" fmla="*/ 3625 h 173635"/>
                  <a:gd name="connsiteX21" fmla="*/ 84917 w 167249"/>
                  <a:gd name="connsiteY21" fmla="*/ 5 h 1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7249" h="173635">
                    <a:moveTo>
                      <a:pt x="82786" y="68776"/>
                    </a:moveTo>
                    <a:cubicBezTo>
                      <a:pt x="102788" y="69062"/>
                      <a:pt x="117838" y="84207"/>
                      <a:pt x="118123" y="104400"/>
                    </a:cubicBezTo>
                    <a:cubicBezTo>
                      <a:pt x="118409" y="125831"/>
                      <a:pt x="102407" y="141357"/>
                      <a:pt x="80785" y="140404"/>
                    </a:cubicBezTo>
                    <a:cubicBezTo>
                      <a:pt x="60973" y="139642"/>
                      <a:pt x="45733" y="123259"/>
                      <a:pt x="46495" y="103542"/>
                    </a:cubicBezTo>
                    <a:cubicBezTo>
                      <a:pt x="47162" y="83445"/>
                      <a:pt x="62688" y="68490"/>
                      <a:pt x="82786" y="68776"/>
                    </a:cubicBezTo>
                    <a:close/>
                    <a:moveTo>
                      <a:pt x="83071" y="57632"/>
                    </a:moveTo>
                    <a:cubicBezTo>
                      <a:pt x="58020" y="57155"/>
                      <a:pt x="37923" y="77158"/>
                      <a:pt x="37446" y="102875"/>
                    </a:cubicBezTo>
                    <a:cubicBezTo>
                      <a:pt x="37161" y="130307"/>
                      <a:pt x="54020" y="148500"/>
                      <a:pt x="80595" y="149357"/>
                    </a:cubicBezTo>
                    <a:cubicBezTo>
                      <a:pt x="107074" y="150215"/>
                      <a:pt x="129553" y="129355"/>
                      <a:pt x="129267" y="104114"/>
                    </a:cubicBezTo>
                    <a:cubicBezTo>
                      <a:pt x="129172" y="80492"/>
                      <a:pt x="106788" y="58108"/>
                      <a:pt x="83071" y="57632"/>
                    </a:cubicBezTo>
                    <a:close/>
                    <a:moveTo>
                      <a:pt x="84917" y="5"/>
                    </a:moveTo>
                    <a:cubicBezTo>
                      <a:pt x="87810" y="101"/>
                      <a:pt x="90691" y="1482"/>
                      <a:pt x="93834" y="4101"/>
                    </a:cubicBezTo>
                    <a:cubicBezTo>
                      <a:pt x="113075" y="19913"/>
                      <a:pt x="142602" y="40582"/>
                      <a:pt x="159176" y="57536"/>
                    </a:cubicBezTo>
                    <a:cubicBezTo>
                      <a:pt x="165843" y="64299"/>
                      <a:pt x="165748" y="70490"/>
                      <a:pt x="165939" y="74110"/>
                    </a:cubicBezTo>
                    <a:cubicBezTo>
                      <a:pt x="167272" y="105638"/>
                      <a:pt x="167844" y="129926"/>
                      <a:pt x="166415" y="154501"/>
                    </a:cubicBezTo>
                    <a:cubicBezTo>
                      <a:pt x="165939" y="163550"/>
                      <a:pt x="158414" y="172789"/>
                      <a:pt x="150984" y="173075"/>
                    </a:cubicBezTo>
                    <a:cubicBezTo>
                      <a:pt x="129172" y="173932"/>
                      <a:pt x="16396" y="173551"/>
                      <a:pt x="16396" y="173551"/>
                    </a:cubicBezTo>
                    <a:cubicBezTo>
                      <a:pt x="8681" y="173551"/>
                      <a:pt x="585" y="164978"/>
                      <a:pt x="394" y="155168"/>
                    </a:cubicBezTo>
                    <a:cubicBezTo>
                      <a:pt x="-273" y="129450"/>
                      <a:pt x="108" y="113829"/>
                      <a:pt x="108" y="77444"/>
                    </a:cubicBezTo>
                    <a:cubicBezTo>
                      <a:pt x="108" y="70776"/>
                      <a:pt x="4014" y="63347"/>
                      <a:pt x="9919" y="57536"/>
                    </a:cubicBezTo>
                    <a:cubicBezTo>
                      <a:pt x="38685" y="29342"/>
                      <a:pt x="49162" y="25247"/>
                      <a:pt x="75927" y="3625"/>
                    </a:cubicBezTo>
                    <a:cubicBezTo>
                      <a:pt x="79118" y="1101"/>
                      <a:pt x="82024" y="-90"/>
                      <a:pt x="84917" y="5"/>
                    </a:cubicBezTo>
                    <a:close/>
                  </a:path>
                </a:pathLst>
              </a:custGeom>
              <a:solidFill>
                <a:srgbClr val="0506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2" name="Freeform: Shape 184">
                <a:extLst>
                  <a:ext uri="{FF2B5EF4-FFF2-40B4-BE49-F238E27FC236}">
                    <a16:creationId xmlns:a16="http://schemas.microsoft.com/office/drawing/2014/main" id="{13C8C565-2679-7BFF-F7A9-D478180392A1}"/>
                  </a:ext>
                </a:extLst>
              </p:cNvPr>
              <p:cNvSpPr/>
              <p:nvPr/>
            </p:nvSpPr>
            <p:spPr>
              <a:xfrm rot="18213372" flipH="1">
                <a:off x="6499051" y="636075"/>
                <a:ext cx="133243" cy="119902"/>
              </a:xfrm>
              <a:custGeom>
                <a:avLst/>
                <a:gdLst>
                  <a:gd name="connsiteX0" fmla="*/ 9051 w 133243"/>
                  <a:gd name="connsiteY0" fmla="*/ 119902 h 119902"/>
                  <a:gd name="connsiteX1" fmla="*/ 133243 w 133243"/>
                  <a:gd name="connsiteY1" fmla="*/ 119902 h 119902"/>
                  <a:gd name="connsiteX2" fmla="*/ 81044 w 133243"/>
                  <a:gd name="connsiteY2" fmla="*/ 74183 h 119902"/>
                  <a:gd name="connsiteX3" fmla="*/ 53397 w 133243"/>
                  <a:gd name="connsiteY3" fmla="*/ 0 h 119902"/>
                  <a:gd name="connsiteX4" fmla="*/ 0 w 133243"/>
                  <a:gd name="connsiteY4" fmla="*/ 112127 h 119902"/>
                  <a:gd name="connsiteX5" fmla="*/ 72231 w 133243"/>
                  <a:gd name="connsiteY5" fmla="*/ 66785 h 1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243" h="119902">
                    <a:moveTo>
                      <a:pt x="9051" y="119902"/>
                    </a:moveTo>
                    <a:lnTo>
                      <a:pt x="133243" y="119902"/>
                    </a:lnTo>
                    <a:lnTo>
                      <a:pt x="81044" y="74183"/>
                    </a:lnTo>
                    <a:close/>
                    <a:moveTo>
                      <a:pt x="53397" y="0"/>
                    </a:moveTo>
                    <a:lnTo>
                      <a:pt x="0" y="112127"/>
                    </a:lnTo>
                    <a:lnTo>
                      <a:pt x="72231" y="66785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53" name="Group 351">
            <a:extLst>
              <a:ext uri="{FF2B5EF4-FFF2-40B4-BE49-F238E27FC236}">
                <a16:creationId xmlns:a16="http://schemas.microsoft.com/office/drawing/2014/main" id="{8AC1DACA-154C-4CC8-9E87-F054A013D3C9}"/>
              </a:ext>
            </a:extLst>
          </p:cNvPr>
          <p:cNvGrpSpPr/>
          <p:nvPr/>
        </p:nvGrpSpPr>
        <p:grpSpPr>
          <a:xfrm>
            <a:off x="7522654" y="3527565"/>
            <a:ext cx="1017415" cy="888080"/>
            <a:chOff x="2142263" y="-20320"/>
            <a:chExt cx="7882853" cy="6880774"/>
          </a:xfrm>
        </p:grpSpPr>
        <p:sp>
          <p:nvSpPr>
            <p:cNvPr id="154" name="Graphic 75">
              <a:extLst>
                <a:ext uri="{FF2B5EF4-FFF2-40B4-BE49-F238E27FC236}">
                  <a16:creationId xmlns:a16="http://schemas.microsoft.com/office/drawing/2014/main" id="{5C4E21E8-1024-5CB3-6C31-B9BE1290291E}"/>
                </a:ext>
              </a:extLst>
            </p:cNvPr>
            <p:cNvSpPr/>
            <p:nvPr/>
          </p:nvSpPr>
          <p:spPr>
            <a:xfrm>
              <a:off x="2142263" y="-20320"/>
              <a:ext cx="7882853" cy="6880774"/>
            </a:xfrm>
            <a:custGeom>
              <a:avLst/>
              <a:gdLst>
                <a:gd name="connsiteX0" fmla="*/ 3989070 w 7859494"/>
                <a:gd name="connsiteY0" fmla="*/ 6860384 h 6860384"/>
                <a:gd name="connsiteX1" fmla="*/ 3884728 w 7859494"/>
                <a:gd name="connsiteY1" fmla="*/ 6860384 h 6860384"/>
                <a:gd name="connsiteX2" fmla="*/ 3751424 w 7859494"/>
                <a:gd name="connsiteY2" fmla="*/ 6852040 h 6860384"/>
                <a:gd name="connsiteX3" fmla="*/ 3542178 w 7859494"/>
                <a:gd name="connsiteY3" fmla="*/ 6741106 h 6860384"/>
                <a:gd name="connsiteX4" fmla="*/ 3411680 w 7859494"/>
                <a:gd name="connsiteY4" fmla="*/ 6530107 h 6860384"/>
                <a:gd name="connsiteX5" fmla="*/ 2969276 w 7859494"/>
                <a:gd name="connsiteY5" fmla="*/ 5750833 h 6860384"/>
                <a:gd name="connsiteX6" fmla="*/ 2667748 w 7859494"/>
                <a:gd name="connsiteY6" fmla="*/ 5559468 h 6860384"/>
                <a:gd name="connsiteX7" fmla="*/ 2533043 w 7859494"/>
                <a:gd name="connsiteY7" fmla="*/ 5554700 h 6860384"/>
                <a:gd name="connsiteX8" fmla="*/ 1008014 w 7859494"/>
                <a:gd name="connsiteY8" fmla="*/ 5554630 h 6860384"/>
                <a:gd name="connsiteX9" fmla="*/ 577811 w 7859494"/>
                <a:gd name="connsiteY9" fmla="*/ 5455266 h 6860384"/>
                <a:gd name="connsiteX10" fmla="*/ 308330 w 7859494"/>
                <a:gd name="connsiteY10" fmla="*/ 5276172 h 6860384"/>
                <a:gd name="connsiteX11" fmla="*/ 60796 w 7859494"/>
                <a:gd name="connsiteY11" fmla="*/ 4878366 h 6860384"/>
                <a:gd name="connsiteX12" fmla="*/ 0 w 7859494"/>
                <a:gd name="connsiteY12" fmla="*/ 4594019 h 6860384"/>
                <a:gd name="connsiteX13" fmla="*/ 0 w 7859494"/>
                <a:gd name="connsiteY13" fmla="*/ 884387 h 6860384"/>
                <a:gd name="connsiteX14" fmla="*/ 6381 w 7859494"/>
                <a:gd name="connsiteY14" fmla="*/ 827308 h 6860384"/>
                <a:gd name="connsiteX15" fmla="*/ 215417 w 7859494"/>
                <a:gd name="connsiteY15" fmla="*/ 363165 h 6860384"/>
                <a:gd name="connsiteX16" fmla="*/ 672827 w 7859494"/>
                <a:gd name="connsiteY16" fmla="*/ 56729 h 6860384"/>
                <a:gd name="connsiteX17" fmla="*/ 932772 w 7859494"/>
                <a:gd name="connsiteY17" fmla="*/ 0 h 6860384"/>
                <a:gd name="connsiteX18" fmla="*/ 6947057 w 7859494"/>
                <a:gd name="connsiteY18" fmla="*/ 0 h 6860384"/>
                <a:gd name="connsiteX19" fmla="*/ 7028609 w 7859494"/>
                <a:gd name="connsiteY19" fmla="*/ 8345 h 6860384"/>
                <a:gd name="connsiteX20" fmla="*/ 7521782 w 7859494"/>
                <a:gd name="connsiteY20" fmla="*/ 225304 h 6860384"/>
                <a:gd name="connsiteX21" fmla="*/ 7791964 w 7859494"/>
                <a:gd name="connsiteY21" fmla="*/ 628860 h 6860384"/>
                <a:gd name="connsiteX22" fmla="*/ 7859493 w 7859494"/>
                <a:gd name="connsiteY22" fmla="*/ 1006121 h 6860384"/>
                <a:gd name="connsiteX23" fmla="*/ 7858792 w 7859494"/>
                <a:gd name="connsiteY23" fmla="*/ 4509941 h 6860384"/>
                <a:gd name="connsiteX24" fmla="*/ 7827447 w 7859494"/>
                <a:gd name="connsiteY24" fmla="*/ 4739664 h 6860384"/>
                <a:gd name="connsiteX25" fmla="*/ 7627738 w 7859494"/>
                <a:gd name="connsiteY25" fmla="*/ 5169095 h 6860384"/>
                <a:gd name="connsiteX26" fmla="*/ 7197745 w 7859494"/>
                <a:gd name="connsiteY26" fmla="*/ 5491800 h 6860384"/>
                <a:gd name="connsiteX27" fmla="*/ 6819083 w 7859494"/>
                <a:gd name="connsiteY27" fmla="*/ 5555892 h 6860384"/>
                <a:gd name="connsiteX28" fmla="*/ 5284868 w 7859494"/>
                <a:gd name="connsiteY28" fmla="*/ 5554560 h 6860384"/>
                <a:gd name="connsiteX29" fmla="*/ 5165799 w 7859494"/>
                <a:gd name="connsiteY29" fmla="*/ 5564307 h 6860384"/>
                <a:gd name="connsiteX30" fmla="*/ 4893022 w 7859494"/>
                <a:gd name="connsiteY30" fmla="*/ 5760720 h 6860384"/>
                <a:gd name="connsiteX31" fmla="*/ 4534274 w 7859494"/>
                <a:gd name="connsiteY31" fmla="*/ 6365108 h 6860384"/>
                <a:gd name="connsiteX32" fmla="*/ 4368084 w 7859494"/>
                <a:gd name="connsiteY32" fmla="*/ 6644757 h 6860384"/>
                <a:gd name="connsiteX33" fmla="*/ 4170268 w 7859494"/>
                <a:gd name="connsiteY33" fmla="*/ 6827006 h 6860384"/>
                <a:gd name="connsiteX34" fmla="*/ 4019013 w 7859494"/>
                <a:gd name="connsiteY34" fmla="*/ 6857369 h 6860384"/>
                <a:gd name="connsiteX35" fmla="*/ 3989070 w 7859494"/>
                <a:gd name="connsiteY35" fmla="*/ 6860384 h 68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859494" h="6860384">
                  <a:moveTo>
                    <a:pt x="3989070" y="6860384"/>
                  </a:moveTo>
                  <a:cubicBezTo>
                    <a:pt x="3954289" y="6860384"/>
                    <a:pt x="3919509" y="6860384"/>
                    <a:pt x="3884728" y="6860384"/>
                  </a:cubicBezTo>
                  <a:cubicBezTo>
                    <a:pt x="3840480" y="6854635"/>
                    <a:pt x="3795882" y="6854284"/>
                    <a:pt x="3751424" y="6852040"/>
                  </a:cubicBezTo>
                  <a:cubicBezTo>
                    <a:pt x="3663911" y="6847552"/>
                    <a:pt x="3598066" y="6803305"/>
                    <a:pt x="3542178" y="6741106"/>
                  </a:cubicBezTo>
                  <a:cubicBezTo>
                    <a:pt x="3486220" y="6678837"/>
                    <a:pt x="3452561" y="6601982"/>
                    <a:pt x="3411680" y="6530107"/>
                  </a:cubicBezTo>
                  <a:cubicBezTo>
                    <a:pt x="3264002" y="6270442"/>
                    <a:pt x="3117024" y="6010427"/>
                    <a:pt x="2969276" y="5750833"/>
                  </a:cubicBezTo>
                  <a:cubicBezTo>
                    <a:pt x="2902659" y="5633798"/>
                    <a:pt x="2805048" y="5566971"/>
                    <a:pt x="2667748" y="5559468"/>
                  </a:cubicBezTo>
                  <a:cubicBezTo>
                    <a:pt x="2622800" y="5557014"/>
                    <a:pt x="2577991" y="5554770"/>
                    <a:pt x="2533043" y="5554700"/>
                  </a:cubicBezTo>
                  <a:cubicBezTo>
                    <a:pt x="2024723" y="5554560"/>
                    <a:pt x="1516333" y="5554630"/>
                    <a:pt x="1008014" y="5554630"/>
                  </a:cubicBezTo>
                  <a:cubicBezTo>
                    <a:pt x="856970" y="5554630"/>
                    <a:pt x="714901" y="5514660"/>
                    <a:pt x="577811" y="5455266"/>
                  </a:cubicBezTo>
                  <a:cubicBezTo>
                    <a:pt x="477536" y="5411860"/>
                    <a:pt x="387007" y="5352466"/>
                    <a:pt x="308330" y="5276172"/>
                  </a:cubicBezTo>
                  <a:cubicBezTo>
                    <a:pt x="192837" y="5164256"/>
                    <a:pt x="116263" y="5028148"/>
                    <a:pt x="60796" y="4878366"/>
                  </a:cubicBezTo>
                  <a:cubicBezTo>
                    <a:pt x="26717" y="4786365"/>
                    <a:pt x="7503" y="4691559"/>
                    <a:pt x="0" y="4594019"/>
                  </a:cubicBezTo>
                  <a:cubicBezTo>
                    <a:pt x="0" y="3357475"/>
                    <a:pt x="0" y="2120931"/>
                    <a:pt x="0" y="884387"/>
                  </a:cubicBezTo>
                  <a:cubicBezTo>
                    <a:pt x="5189" y="865665"/>
                    <a:pt x="4137" y="846311"/>
                    <a:pt x="6381" y="827308"/>
                  </a:cubicBezTo>
                  <a:cubicBezTo>
                    <a:pt x="27067" y="650388"/>
                    <a:pt x="104343" y="498713"/>
                    <a:pt x="215417" y="363165"/>
                  </a:cubicBezTo>
                  <a:cubicBezTo>
                    <a:pt x="336729" y="215136"/>
                    <a:pt x="495417" y="122224"/>
                    <a:pt x="672827" y="56729"/>
                  </a:cubicBezTo>
                  <a:cubicBezTo>
                    <a:pt x="757255" y="25525"/>
                    <a:pt x="843857" y="8274"/>
                    <a:pt x="932772" y="0"/>
                  </a:cubicBezTo>
                  <a:cubicBezTo>
                    <a:pt x="2937510" y="0"/>
                    <a:pt x="4942318" y="0"/>
                    <a:pt x="6947057" y="0"/>
                  </a:cubicBezTo>
                  <a:cubicBezTo>
                    <a:pt x="6973843" y="6171"/>
                    <a:pt x="7001472" y="5049"/>
                    <a:pt x="7028609" y="8345"/>
                  </a:cubicBezTo>
                  <a:cubicBezTo>
                    <a:pt x="7215066" y="30573"/>
                    <a:pt x="7378802" y="104202"/>
                    <a:pt x="7521782" y="225304"/>
                  </a:cubicBezTo>
                  <a:cubicBezTo>
                    <a:pt x="7650177" y="334135"/>
                    <a:pt x="7730958" y="474310"/>
                    <a:pt x="7791964" y="628860"/>
                  </a:cubicBezTo>
                  <a:cubicBezTo>
                    <a:pt x="7839999" y="750523"/>
                    <a:pt x="7859703" y="875061"/>
                    <a:pt x="7859493" y="1006121"/>
                  </a:cubicBezTo>
                  <a:cubicBezTo>
                    <a:pt x="7857670" y="2174084"/>
                    <a:pt x="7858301" y="3342048"/>
                    <a:pt x="7858792" y="4509941"/>
                  </a:cubicBezTo>
                  <a:cubicBezTo>
                    <a:pt x="7858862" y="4588269"/>
                    <a:pt x="7850588" y="4664632"/>
                    <a:pt x="7827447" y="4739664"/>
                  </a:cubicBezTo>
                  <a:cubicBezTo>
                    <a:pt x="7780465" y="4892040"/>
                    <a:pt x="7722193" y="5039088"/>
                    <a:pt x="7627738" y="5169095"/>
                  </a:cubicBezTo>
                  <a:cubicBezTo>
                    <a:pt x="7517575" y="5320630"/>
                    <a:pt x="7374805" y="5429391"/>
                    <a:pt x="7197745" y="5491800"/>
                  </a:cubicBezTo>
                  <a:cubicBezTo>
                    <a:pt x="7075311" y="5534925"/>
                    <a:pt x="6950142" y="5556593"/>
                    <a:pt x="6819083" y="5555892"/>
                  </a:cubicBezTo>
                  <a:cubicBezTo>
                    <a:pt x="6307678" y="5553227"/>
                    <a:pt x="5796273" y="5554910"/>
                    <a:pt x="5284868" y="5554560"/>
                  </a:cubicBezTo>
                  <a:cubicBezTo>
                    <a:pt x="5244828" y="5554560"/>
                    <a:pt x="5205208" y="5558697"/>
                    <a:pt x="5165799" y="5564307"/>
                  </a:cubicBezTo>
                  <a:cubicBezTo>
                    <a:pt x="5040771" y="5581977"/>
                    <a:pt x="4954660" y="5652100"/>
                    <a:pt x="4893022" y="5760720"/>
                  </a:cubicBezTo>
                  <a:cubicBezTo>
                    <a:pt x="4777390" y="5964497"/>
                    <a:pt x="4653483" y="6163435"/>
                    <a:pt x="4534274" y="6365108"/>
                  </a:cubicBezTo>
                  <a:cubicBezTo>
                    <a:pt x="4479088" y="6458441"/>
                    <a:pt x="4423481" y="6551564"/>
                    <a:pt x="4368084" y="6644757"/>
                  </a:cubicBezTo>
                  <a:cubicBezTo>
                    <a:pt x="4320541" y="6724627"/>
                    <a:pt x="4255817" y="6786896"/>
                    <a:pt x="4170268" y="6827006"/>
                  </a:cubicBezTo>
                  <a:cubicBezTo>
                    <a:pt x="4121742" y="6849726"/>
                    <a:pt x="4070483" y="6852741"/>
                    <a:pt x="4019013" y="6857369"/>
                  </a:cubicBezTo>
                  <a:cubicBezTo>
                    <a:pt x="4008985" y="6858210"/>
                    <a:pt x="3998537" y="6854494"/>
                    <a:pt x="3989070" y="6860384"/>
                  </a:cubicBezTo>
                  <a:close/>
                </a:path>
              </a:pathLst>
            </a:custGeom>
            <a:solidFill>
              <a:srgbClr val="EF5556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Graphic 75">
              <a:extLst>
                <a:ext uri="{FF2B5EF4-FFF2-40B4-BE49-F238E27FC236}">
                  <a16:creationId xmlns:a16="http://schemas.microsoft.com/office/drawing/2014/main" id="{BE66C29F-6233-4DAC-5DE7-145AE4BD8C85}"/>
                </a:ext>
              </a:extLst>
            </p:cNvPr>
            <p:cNvSpPr/>
            <p:nvPr/>
          </p:nvSpPr>
          <p:spPr>
            <a:xfrm>
              <a:off x="3503425" y="1396137"/>
              <a:ext cx="3237424" cy="2978250"/>
            </a:xfrm>
            <a:custGeom>
              <a:avLst/>
              <a:gdLst>
                <a:gd name="connsiteX0" fmla="*/ 3227829 w 3227830"/>
                <a:gd name="connsiteY0" fmla="*/ 977385 h 2969424"/>
                <a:gd name="connsiteX1" fmla="*/ 2946426 w 3227830"/>
                <a:gd name="connsiteY1" fmla="*/ 1662624 h 2969424"/>
                <a:gd name="connsiteX2" fmla="*/ 1671665 w 3227830"/>
                <a:gd name="connsiteY2" fmla="*/ 2939769 h 2969424"/>
                <a:gd name="connsiteX3" fmla="*/ 1554911 w 3227830"/>
                <a:gd name="connsiteY3" fmla="*/ 2938647 h 2969424"/>
                <a:gd name="connsiteX4" fmla="*/ 282464 w 3227830"/>
                <a:gd name="connsiteY4" fmla="*/ 1663606 h 2969424"/>
                <a:gd name="connsiteX5" fmla="*/ 4218 w 3227830"/>
                <a:gd name="connsiteY5" fmla="*/ 883912 h 2969424"/>
                <a:gd name="connsiteX6" fmla="*/ 821568 w 3227830"/>
                <a:gd name="connsiteY6" fmla="*/ 13338 h 2969424"/>
                <a:gd name="connsiteX7" fmla="*/ 1595372 w 3227830"/>
                <a:gd name="connsiteY7" fmla="*/ 224127 h 2969424"/>
                <a:gd name="connsiteX8" fmla="*/ 1633168 w 3227830"/>
                <a:gd name="connsiteY8" fmla="*/ 223216 h 2969424"/>
                <a:gd name="connsiteX9" fmla="*/ 3197886 w 3227830"/>
                <a:gd name="connsiteY9" fmla="*/ 734410 h 2969424"/>
                <a:gd name="connsiteX10" fmla="*/ 3227829 w 3227830"/>
                <a:gd name="connsiteY10" fmla="*/ 977385 h 29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7830" h="2969424">
                  <a:moveTo>
                    <a:pt x="3227829" y="977385"/>
                  </a:moveTo>
                  <a:cubicBezTo>
                    <a:pt x="3223902" y="1242729"/>
                    <a:pt x="3133724" y="1473924"/>
                    <a:pt x="2946426" y="1662624"/>
                  </a:cubicBezTo>
                  <a:cubicBezTo>
                    <a:pt x="2522745" y="2089531"/>
                    <a:pt x="2096819" y="2514264"/>
                    <a:pt x="1671665" y="2939769"/>
                  </a:cubicBezTo>
                  <a:cubicBezTo>
                    <a:pt x="1631766" y="2979739"/>
                    <a:pt x="1595582" y="2979248"/>
                    <a:pt x="1554911" y="2938647"/>
                  </a:cubicBezTo>
                  <a:cubicBezTo>
                    <a:pt x="1130529" y="2513844"/>
                    <a:pt x="705024" y="2090232"/>
                    <a:pt x="282464" y="1663606"/>
                  </a:cubicBezTo>
                  <a:cubicBezTo>
                    <a:pt x="69291" y="1448399"/>
                    <a:pt x="-21377" y="1184598"/>
                    <a:pt x="4218" y="883912"/>
                  </a:cubicBezTo>
                  <a:cubicBezTo>
                    <a:pt x="42014" y="440456"/>
                    <a:pt x="382319" y="79674"/>
                    <a:pt x="821568" y="13338"/>
                  </a:cubicBezTo>
                  <a:cubicBezTo>
                    <a:pt x="1109842" y="-30208"/>
                    <a:pt x="1368315" y="40967"/>
                    <a:pt x="1595372" y="224127"/>
                  </a:cubicBezTo>
                  <a:cubicBezTo>
                    <a:pt x="1610939" y="236679"/>
                    <a:pt x="1618933" y="234786"/>
                    <a:pt x="1633168" y="223216"/>
                  </a:cubicBezTo>
                  <a:cubicBezTo>
                    <a:pt x="2190924" y="-229847"/>
                    <a:pt x="3016198" y="39775"/>
                    <a:pt x="3197886" y="734410"/>
                  </a:cubicBezTo>
                  <a:cubicBezTo>
                    <a:pt x="3218783" y="813929"/>
                    <a:pt x="3227969" y="895131"/>
                    <a:pt x="3227829" y="977385"/>
                  </a:cubicBezTo>
                  <a:close/>
                </a:path>
              </a:pathLst>
            </a:custGeom>
            <a:solidFill>
              <a:srgbClr val="FEF8F8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6" name="Graphic 75">
              <a:extLst>
                <a:ext uri="{FF2B5EF4-FFF2-40B4-BE49-F238E27FC236}">
                  <a16:creationId xmlns:a16="http://schemas.microsoft.com/office/drawing/2014/main" id="{37F79DD1-AF92-255D-24F7-82F1A648FEF0}"/>
                </a:ext>
              </a:extLst>
            </p:cNvPr>
            <p:cNvSpPr/>
            <p:nvPr/>
          </p:nvSpPr>
          <p:spPr>
            <a:xfrm>
              <a:off x="7347884" y="1743538"/>
              <a:ext cx="702855" cy="2169558"/>
            </a:xfrm>
            <a:custGeom>
              <a:avLst/>
              <a:gdLst>
                <a:gd name="connsiteX0" fmla="*/ 380872 w 700772"/>
                <a:gd name="connsiteY0" fmla="*/ 512893 h 2163129"/>
                <a:gd name="connsiteX1" fmla="*/ 214822 w 700772"/>
                <a:gd name="connsiteY1" fmla="*/ 675297 h 2163129"/>
                <a:gd name="connsiteX2" fmla="*/ 182706 w 700772"/>
                <a:gd name="connsiteY2" fmla="*/ 673053 h 2163129"/>
                <a:gd name="connsiteX3" fmla="*/ 8100 w 700772"/>
                <a:gd name="connsiteY3" fmla="*/ 459109 h 2163129"/>
                <a:gd name="connsiteX4" fmla="*/ 8731 w 700772"/>
                <a:gd name="connsiteY4" fmla="*/ 426853 h 2163129"/>
                <a:gd name="connsiteX5" fmla="*/ 400647 w 700772"/>
                <a:gd name="connsiteY5" fmla="*/ 16004 h 2163129"/>
                <a:gd name="connsiteX6" fmla="*/ 437882 w 700772"/>
                <a:gd name="connsiteY6" fmla="*/ 156 h 2163129"/>
                <a:gd name="connsiteX7" fmla="*/ 674126 w 700772"/>
                <a:gd name="connsiteY7" fmla="*/ 16 h 2163129"/>
                <a:gd name="connsiteX8" fmla="*/ 700632 w 700772"/>
                <a:gd name="connsiteY8" fmla="*/ 28135 h 2163129"/>
                <a:gd name="connsiteX9" fmla="*/ 700772 w 700772"/>
                <a:gd name="connsiteY9" fmla="*/ 2134551 h 2163129"/>
                <a:gd name="connsiteX10" fmla="*/ 671461 w 700772"/>
                <a:gd name="connsiteY10" fmla="*/ 2162880 h 2163129"/>
                <a:gd name="connsiteX11" fmla="*/ 413760 w 700772"/>
                <a:gd name="connsiteY11" fmla="*/ 2163091 h 2163129"/>
                <a:gd name="connsiteX12" fmla="*/ 380171 w 700772"/>
                <a:gd name="connsiteY12" fmla="*/ 2129572 h 2163129"/>
                <a:gd name="connsiteX13" fmla="*/ 380872 w 700772"/>
                <a:gd name="connsiteY13" fmla="*/ 935102 h 2163129"/>
                <a:gd name="connsiteX14" fmla="*/ 380872 w 700772"/>
                <a:gd name="connsiteY14" fmla="*/ 548235 h 2163129"/>
                <a:gd name="connsiteX15" fmla="*/ 380872 w 700772"/>
                <a:gd name="connsiteY15" fmla="*/ 512893 h 2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0772" h="2163129">
                  <a:moveTo>
                    <a:pt x="380872" y="512893"/>
                  </a:moveTo>
                  <a:cubicBezTo>
                    <a:pt x="321338" y="570885"/>
                    <a:pt x="267344" y="622355"/>
                    <a:pt x="214822" y="675297"/>
                  </a:cubicBezTo>
                  <a:cubicBezTo>
                    <a:pt x="200727" y="689462"/>
                    <a:pt x="194697" y="688060"/>
                    <a:pt x="182706" y="673053"/>
                  </a:cubicBezTo>
                  <a:cubicBezTo>
                    <a:pt x="125345" y="601108"/>
                    <a:pt x="66933" y="529933"/>
                    <a:pt x="8100" y="459109"/>
                  </a:cubicBezTo>
                  <a:cubicBezTo>
                    <a:pt x="-2278" y="446627"/>
                    <a:pt x="-3330" y="439405"/>
                    <a:pt x="8731" y="426853"/>
                  </a:cubicBezTo>
                  <a:cubicBezTo>
                    <a:pt x="139790" y="290324"/>
                    <a:pt x="270289" y="153234"/>
                    <a:pt x="400647" y="16004"/>
                  </a:cubicBezTo>
                  <a:cubicBezTo>
                    <a:pt x="411235" y="4784"/>
                    <a:pt x="422105" y="16"/>
                    <a:pt x="437882" y="156"/>
                  </a:cubicBezTo>
                  <a:cubicBezTo>
                    <a:pt x="516630" y="997"/>
                    <a:pt x="595378" y="1418"/>
                    <a:pt x="674126" y="16"/>
                  </a:cubicBezTo>
                  <a:cubicBezTo>
                    <a:pt x="696705" y="-405"/>
                    <a:pt x="700632" y="7589"/>
                    <a:pt x="700632" y="28135"/>
                  </a:cubicBezTo>
                  <a:cubicBezTo>
                    <a:pt x="700141" y="730274"/>
                    <a:pt x="700071" y="1432412"/>
                    <a:pt x="700772" y="2134551"/>
                  </a:cubicBezTo>
                  <a:cubicBezTo>
                    <a:pt x="700772" y="2158322"/>
                    <a:pt x="693760" y="2163231"/>
                    <a:pt x="671461" y="2162880"/>
                  </a:cubicBezTo>
                  <a:cubicBezTo>
                    <a:pt x="585561" y="2161618"/>
                    <a:pt x="499660" y="2161127"/>
                    <a:pt x="413760" y="2163091"/>
                  </a:cubicBezTo>
                  <a:cubicBezTo>
                    <a:pt x="386692" y="2163722"/>
                    <a:pt x="380101" y="2156710"/>
                    <a:pt x="380171" y="2129572"/>
                  </a:cubicBezTo>
                  <a:cubicBezTo>
                    <a:pt x="381153" y="1731415"/>
                    <a:pt x="380872" y="1333259"/>
                    <a:pt x="380872" y="935102"/>
                  </a:cubicBezTo>
                  <a:cubicBezTo>
                    <a:pt x="380872" y="806146"/>
                    <a:pt x="380872" y="677191"/>
                    <a:pt x="380872" y="548235"/>
                  </a:cubicBezTo>
                  <a:cubicBezTo>
                    <a:pt x="380872" y="539259"/>
                    <a:pt x="380872" y="530354"/>
                    <a:pt x="380872" y="512893"/>
                  </a:cubicBezTo>
                  <a:close/>
                </a:path>
              </a:pathLst>
            </a:custGeom>
            <a:solidFill>
              <a:srgbClr val="FFFFFF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7" name="그룹 9">
            <a:extLst>
              <a:ext uri="{FF2B5EF4-FFF2-40B4-BE49-F238E27FC236}">
                <a16:creationId xmlns:a16="http://schemas.microsoft.com/office/drawing/2014/main" id="{5D9AAD0E-7A99-A75C-CB92-B194B06B78A8}"/>
              </a:ext>
            </a:extLst>
          </p:cNvPr>
          <p:cNvGrpSpPr/>
          <p:nvPr/>
        </p:nvGrpSpPr>
        <p:grpSpPr>
          <a:xfrm>
            <a:off x="8245498" y="2237927"/>
            <a:ext cx="2996744" cy="4119884"/>
            <a:chOff x="2899231" y="2983792"/>
            <a:chExt cx="2473819" cy="3400974"/>
          </a:xfrm>
        </p:grpSpPr>
        <p:sp>
          <p:nvSpPr>
            <p:cNvPr id="158" name="Freeform: Shape 5">
              <a:extLst>
                <a:ext uri="{FF2B5EF4-FFF2-40B4-BE49-F238E27FC236}">
                  <a16:creationId xmlns:a16="http://schemas.microsoft.com/office/drawing/2014/main" id="{CF102EC6-D68F-8EC4-F8CA-4E7211EC3F4F}"/>
                </a:ext>
              </a:extLst>
            </p:cNvPr>
            <p:cNvSpPr/>
            <p:nvPr/>
          </p:nvSpPr>
          <p:spPr>
            <a:xfrm>
              <a:off x="2966593" y="5264932"/>
              <a:ext cx="1684744" cy="905543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AE9818B3-E7F7-F86F-AC49-B7962482B956}"/>
                </a:ext>
              </a:extLst>
            </p:cNvPr>
            <p:cNvSpPr/>
            <p:nvPr/>
          </p:nvSpPr>
          <p:spPr>
            <a:xfrm>
              <a:off x="3893734" y="2983792"/>
              <a:ext cx="1089802" cy="1233914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0FA98D1-3E15-4ACF-EB18-78D0AC3F83BE}"/>
                </a:ext>
              </a:extLst>
            </p:cNvPr>
            <p:cNvSpPr/>
            <p:nvPr/>
          </p:nvSpPr>
          <p:spPr>
            <a:xfrm>
              <a:off x="3534198" y="3711850"/>
              <a:ext cx="1245782" cy="1914979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9191F5">
                <a:lumMod val="60000"/>
                <a:lumOff val="40000"/>
              </a:srgb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A05FC8B3-BE5B-0EA8-B85B-B46BD2F047B2}"/>
                </a:ext>
              </a:extLst>
            </p:cNvPr>
            <p:cNvSpPr/>
            <p:nvPr/>
          </p:nvSpPr>
          <p:spPr>
            <a:xfrm>
              <a:off x="3245286" y="5305473"/>
              <a:ext cx="1406155" cy="758295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92977BB2-C83E-EDE7-AA70-B0137E2E4B0D}"/>
                </a:ext>
              </a:extLst>
            </p:cNvPr>
            <p:cNvSpPr/>
            <p:nvPr/>
          </p:nvSpPr>
          <p:spPr>
            <a:xfrm>
              <a:off x="4614628" y="5734492"/>
              <a:ext cx="593211" cy="348942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CC1139D5-19D0-E53A-7451-25D38C2415F2}"/>
                </a:ext>
              </a:extLst>
            </p:cNvPr>
            <p:cNvSpPr/>
            <p:nvPr/>
          </p:nvSpPr>
          <p:spPr>
            <a:xfrm>
              <a:off x="4872730" y="5695733"/>
              <a:ext cx="500320" cy="471283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A746BBED-4BD6-77AC-BF59-433F714A1648}"/>
                </a:ext>
              </a:extLst>
            </p:cNvPr>
            <p:cNvSpPr/>
            <p:nvPr/>
          </p:nvSpPr>
          <p:spPr>
            <a:xfrm>
              <a:off x="4378849" y="6036133"/>
              <a:ext cx="424666" cy="25806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F450A4F1-83F9-6326-B538-59F23FFD3726}"/>
                </a:ext>
              </a:extLst>
            </p:cNvPr>
            <p:cNvSpPr/>
            <p:nvPr/>
          </p:nvSpPr>
          <p:spPr>
            <a:xfrm>
              <a:off x="4614601" y="5977585"/>
              <a:ext cx="349689" cy="407181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6" name="Freeform: Shape 16">
              <a:extLst>
                <a:ext uri="{FF2B5EF4-FFF2-40B4-BE49-F238E27FC236}">
                  <a16:creationId xmlns:a16="http://schemas.microsoft.com/office/drawing/2014/main" id="{85862CA1-EA93-0E2E-1E90-B50E4B175229}"/>
                </a:ext>
              </a:extLst>
            </p:cNvPr>
            <p:cNvSpPr/>
            <p:nvPr/>
          </p:nvSpPr>
          <p:spPr>
            <a:xfrm>
              <a:off x="3980157" y="3303163"/>
              <a:ext cx="442123" cy="488132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7" name="Freeform: Shape 17">
              <a:extLst>
                <a:ext uri="{FF2B5EF4-FFF2-40B4-BE49-F238E27FC236}">
                  <a16:creationId xmlns:a16="http://schemas.microsoft.com/office/drawing/2014/main" id="{D20E4C73-83FD-881C-64C1-345260946ACD}"/>
                </a:ext>
              </a:extLst>
            </p:cNvPr>
            <p:cNvSpPr/>
            <p:nvPr/>
          </p:nvSpPr>
          <p:spPr>
            <a:xfrm>
              <a:off x="3955337" y="3506942"/>
              <a:ext cx="334397" cy="348541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8" name="Freeform: Shape 18">
              <a:extLst>
                <a:ext uri="{FF2B5EF4-FFF2-40B4-BE49-F238E27FC236}">
                  <a16:creationId xmlns:a16="http://schemas.microsoft.com/office/drawing/2014/main" id="{24D38936-320D-A3D7-A6B8-8302D37D7931}"/>
                </a:ext>
              </a:extLst>
            </p:cNvPr>
            <p:cNvSpPr/>
            <p:nvPr/>
          </p:nvSpPr>
          <p:spPr>
            <a:xfrm>
              <a:off x="3118221" y="4905228"/>
              <a:ext cx="592691" cy="546092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9" name="Freeform: Shape 15">
              <a:extLst>
                <a:ext uri="{FF2B5EF4-FFF2-40B4-BE49-F238E27FC236}">
                  <a16:creationId xmlns:a16="http://schemas.microsoft.com/office/drawing/2014/main" id="{3F76D2F3-1450-1928-3E87-F330E9D27C31}"/>
                </a:ext>
              </a:extLst>
            </p:cNvPr>
            <p:cNvSpPr/>
            <p:nvPr/>
          </p:nvSpPr>
          <p:spPr>
            <a:xfrm>
              <a:off x="2899231" y="3934752"/>
              <a:ext cx="1853113" cy="588249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2" name="Text Placeholder 1">
            <a:extLst>
              <a:ext uri="{FF2B5EF4-FFF2-40B4-BE49-F238E27FC236}">
                <a16:creationId xmlns:a16="http://schemas.microsoft.com/office/drawing/2014/main" id="{F51CEA87-B46F-90F7-9E34-4F285CE22788}"/>
              </a:ext>
            </a:extLst>
          </p:cNvPr>
          <p:cNvSpPr txBox="1">
            <a:spLocks/>
          </p:cNvSpPr>
          <p:nvPr/>
        </p:nvSpPr>
        <p:spPr>
          <a:xfrm>
            <a:off x="232218" y="285831"/>
            <a:ext cx="6508908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ED381"/>
                </a:solidFill>
                <a:effectLst/>
                <a:uLnTx/>
                <a:uFillTx/>
                <a:latin typeface="Arial"/>
                <a:cs typeface="+mn-cs"/>
              </a:rPr>
              <a:t>IROs: My IR Snapshot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37E93B8-2A05-1D1E-E84A-612B2D630587}"/>
              </a:ext>
            </a:extLst>
          </p:cNvPr>
          <p:cNvSpPr/>
          <p:nvPr/>
        </p:nvSpPr>
        <p:spPr>
          <a:xfrm>
            <a:off x="403908" y="1010077"/>
            <a:ext cx="520326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5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กระจกวิเศษบอกข้าเถิด</a:t>
            </a:r>
            <a:endParaRPr kumimoji="0" lang="en-US" sz="2400" b="1" i="0" u="none" strike="noStrike" kern="1200" cap="none" spc="5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22B5220-EA09-CF63-B4F1-BB17ED5E7B48}"/>
              </a:ext>
            </a:extLst>
          </p:cNvPr>
          <p:cNvSpPr txBox="1"/>
          <p:nvPr/>
        </p:nvSpPr>
        <p:spPr>
          <a:xfrm>
            <a:off x="500227" y="2709055"/>
            <a:ext cx="5593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เทียบความรู้สึกกับ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ไพ่ที่เลือกไว้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ไพ่ </a:t>
            </a:r>
            <a:r>
              <a:rPr lang="th-TH" sz="3600" b="1" u="sng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ตอบโจทย์ 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ความเป็นตัวเอง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จากการเป็น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วิเทศ” หรือไม่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174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5392981" y="2413337"/>
            <a:ext cx="59020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900" cap="none" spc="11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THANK YOU</a:t>
            </a:r>
            <a:endParaRPr kumimoji="0" lang="ko-KR" altLang="en-US" sz="6000" b="1" i="0" u="none" strike="noStrike" kern="1900" cap="none" spc="118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07209" y="316969"/>
            <a:ext cx="29484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Ground Rules</a:t>
            </a:r>
            <a:endParaRPr lang="ko-KR" altLang="en-US" sz="54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926CA3F-2AEB-40B7-B21A-D52906231BA5}"/>
              </a:ext>
            </a:extLst>
          </p:cNvPr>
          <p:cNvGrpSpPr/>
          <p:nvPr/>
        </p:nvGrpSpPr>
        <p:grpSpPr>
          <a:xfrm>
            <a:off x="5531985" y="977446"/>
            <a:ext cx="5835073" cy="5447644"/>
            <a:chOff x="5531985" y="977446"/>
            <a:chExt cx="5835073" cy="5447644"/>
          </a:xfrm>
        </p:grpSpPr>
        <p:grpSp>
          <p:nvGrpSpPr>
            <p:cNvPr id="17" name="Group 1">
              <a:extLst>
                <a:ext uri="{FF2B5EF4-FFF2-40B4-BE49-F238E27FC236}">
                  <a16:creationId xmlns:a16="http://schemas.microsoft.com/office/drawing/2014/main" id="{7DF4EB5C-8C5A-4308-A914-8AC4F8DB45DB}"/>
                </a:ext>
              </a:extLst>
            </p:cNvPr>
            <p:cNvGrpSpPr/>
            <p:nvPr/>
          </p:nvGrpSpPr>
          <p:grpSpPr>
            <a:xfrm>
              <a:off x="5531985" y="977446"/>
              <a:ext cx="5835073" cy="1376467"/>
              <a:chOff x="6909376" y="936957"/>
              <a:chExt cx="5835073" cy="13764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95B36F-BF33-46F7-9951-67464329D994}"/>
                  </a:ext>
                </a:extLst>
              </p:cNvPr>
              <p:cNvSpPr txBox="1"/>
              <p:nvPr/>
            </p:nvSpPr>
            <p:spPr>
              <a:xfrm>
                <a:off x="7920437" y="1044679"/>
                <a:ext cx="4824012" cy="126874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h-TH" altLang="ko-KR" sz="12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altLang="ko-KR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ทุกคน</a:t>
                </a:r>
                <a:r>
                  <a:rPr lang="th-TH" altLang="ko-KR" sz="5400" b="1" u="sng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จะได้</a:t>
                </a:r>
                <a:r>
                  <a:rPr lang="th-TH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พูด</a:t>
                </a:r>
                <a:endParaRPr lang="en-US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endParaRPr lang="ko-KR" altLang="en-US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F98E4D-EA09-4A5F-8A69-5417A83232E9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D7590-03BB-4F8C-BB00-10A8BECCAB18}"/>
                </a:ext>
              </a:extLst>
            </p:cNvPr>
            <p:cNvGrpSpPr/>
            <p:nvPr/>
          </p:nvGrpSpPr>
          <p:grpSpPr>
            <a:xfrm>
              <a:off x="5531985" y="2439384"/>
              <a:ext cx="5835073" cy="1061830"/>
              <a:chOff x="6909376" y="936957"/>
              <a:chExt cx="5835073" cy="10618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83AAD5-540E-49C1-88DA-A65D9B8892F3}"/>
                  </a:ext>
                </a:extLst>
              </p:cNvPr>
              <p:cNvSpPr txBox="1"/>
              <p:nvPr/>
            </p:nvSpPr>
            <p:spPr>
              <a:xfrm>
                <a:off x="7920437" y="1075457"/>
                <a:ext cx="4824012" cy="92333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th-TH" altLang="ko-KR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ทุกคน</a:t>
                </a:r>
                <a:r>
                  <a:rPr lang="th-TH" altLang="ko-KR" sz="5400" b="1" u="sng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เห็นต่าง</a:t>
                </a:r>
                <a:r>
                  <a:rPr lang="th-TH" altLang="ko-KR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ได้</a:t>
                </a:r>
                <a:endParaRPr lang="ko-KR" altLang="en-US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2F92E3-3262-4E3C-8A7D-F9CA5E50EF3E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5AC19986-2141-42AB-906E-55B84C4DC7CC}"/>
                </a:ext>
              </a:extLst>
            </p:cNvPr>
            <p:cNvGrpSpPr/>
            <p:nvPr/>
          </p:nvGrpSpPr>
          <p:grpSpPr>
            <a:xfrm>
              <a:off x="5531985" y="3901322"/>
              <a:ext cx="5835073" cy="1061830"/>
              <a:chOff x="6909376" y="936957"/>
              <a:chExt cx="5835073" cy="106183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9E8FEC-998F-41D5-960B-AE39C09B0B2D}"/>
                  </a:ext>
                </a:extLst>
              </p:cNvPr>
              <p:cNvSpPr txBox="1"/>
              <p:nvPr/>
            </p:nvSpPr>
            <p:spPr>
              <a:xfrm>
                <a:off x="7920437" y="1075457"/>
                <a:ext cx="4824012" cy="92333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th-TH" altLang="ko-KR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เรา</a:t>
                </a:r>
                <a:r>
                  <a:rPr lang="th-TH" altLang="ko-KR" sz="5400" b="1" u="sng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ไม่ตัดสิน</a:t>
                </a:r>
                <a:r>
                  <a:rPr lang="th-TH" altLang="ko-KR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กันและกัน</a:t>
                </a:r>
                <a:endParaRPr lang="ko-KR" altLang="en-US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295D3F-7A11-4F2D-9892-A69CF8875F29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13">
              <a:extLst>
                <a:ext uri="{FF2B5EF4-FFF2-40B4-BE49-F238E27FC236}">
                  <a16:creationId xmlns:a16="http://schemas.microsoft.com/office/drawing/2014/main" id="{2F94683F-0848-464B-A792-E9592D8FC1FE}"/>
                </a:ext>
              </a:extLst>
            </p:cNvPr>
            <p:cNvGrpSpPr/>
            <p:nvPr/>
          </p:nvGrpSpPr>
          <p:grpSpPr>
            <a:xfrm>
              <a:off x="5531985" y="5363260"/>
              <a:ext cx="5835073" cy="1061830"/>
              <a:chOff x="6909376" y="936957"/>
              <a:chExt cx="5835073" cy="10618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358969-0929-47F1-83B4-1B5F16CA9080}"/>
                  </a:ext>
                </a:extLst>
              </p:cNvPr>
              <p:cNvSpPr txBox="1"/>
              <p:nvPr/>
            </p:nvSpPr>
            <p:spPr>
              <a:xfrm>
                <a:off x="7920437" y="1075457"/>
                <a:ext cx="4824012" cy="92333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th-TH" altLang="ko-KR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เหลียวได้ แต่</a:t>
                </a:r>
                <a:r>
                  <a:rPr lang="th-TH" altLang="ko-KR" sz="5400" b="1" u="sng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เทียบไม่ได้</a:t>
                </a:r>
                <a:endParaRPr lang="ko-KR" altLang="en-US" sz="5400" b="1" u="sng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EA90B5-5168-4AD9-BB02-3415A6355052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705600" y="1625231"/>
            <a:ext cx="4618008" cy="35089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Topics:</a:t>
            </a:r>
          </a:p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th-TH" altLang="ko-KR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5760"/>
              </a:lnSpc>
            </a:pPr>
            <a:r>
              <a:rPr lang="en-US" altLang="ko-KR" sz="4800" b="1" kern="2200" spc="610" dirty="0">
                <a:solidFill>
                  <a:schemeClr val="bg1"/>
                </a:solidFill>
                <a:latin typeface="+mj-lt"/>
              </a:rPr>
              <a:t>Big Picture,</a:t>
            </a:r>
          </a:p>
          <a:p>
            <a:pPr>
              <a:lnSpc>
                <a:spcPts val="5760"/>
              </a:lnSpc>
            </a:pPr>
            <a:r>
              <a:rPr lang="en-US" altLang="ko-KR" sz="4800" b="1" kern="2200" spc="610" dirty="0">
                <a:solidFill>
                  <a:schemeClr val="bg1"/>
                </a:solidFill>
                <a:latin typeface="+mj-lt"/>
              </a:rPr>
              <a:t>Routine, </a:t>
            </a:r>
            <a:br>
              <a:rPr lang="th-TH" altLang="ko-KR" sz="4800" b="1" kern="2200" spc="610" dirty="0">
                <a:solidFill>
                  <a:schemeClr val="bg1"/>
                </a:solidFill>
                <a:latin typeface="+mj-lt"/>
              </a:rPr>
            </a:br>
            <a:r>
              <a:rPr lang="en-US" altLang="ko-KR" sz="4800" b="1" kern="2200" spc="610" dirty="0">
                <a:solidFill>
                  <a:schemeClr val="bg1"/>
                </a:solidFill>
                <a:latin typeface="+mj-lt"/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213152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812DEBD2-E0FE-42B5-8041-1E1F4E275C79}"/>
              </a:ext>
            </a:extLst>
          </p:cNvPr>
          <p:cNvGrpSpPr/>
          <p:nvPr/>
        </p:nvGrpSpPr>
        <p:grpSpPr>
          <a:xfrm>
            <a:off x="6585924" y="1762295"/>
            <a:ext cx="4689805" cy="3511701"/>
            <a:chOff x="1774871" y="1545842"/>
            <a:chExt cx="3442031" cy="3511701"/>
          </a:xfrm>
        </p:grpSpPr>
        <p:sp>
          <p:nvSpPr>
            <p:cNvPr id="22" name="자유형: 도형 14">
              <a:extLst>
                <a:ext uri="{FF2B5EF4-FFF2-40B4-BE49-F238E27FC236}">
                  <a16:creationId xmlns:a16="http://schemas.microsoft.com/office/drawing/2014/main" id="{A4391BF9-B053-429C-B1DD-F62810E4F479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838C4FE6-B140-48F4-8940-ED8C04E40A60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95FD6C-8362-4302-B4D9-37B2FBE7D7BF}"/>
              </a:ext>
            </a:extLst>
          </p:cNvPr>
          <p:cNvSpPr txBox="1"/>
          <p:nvPr/>
        </p:nvSpPr>
        <p:spPr>
          <a:xfrm>
            <a:off x="6428849" y="2463200"/>
            <a:ext cx="52956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What is our big picture?</a:t>
            </a:r>
          </a:p>
        </p:txBody>
      </p:sp>
      <p:grpSp>
        <p:nvGrpSpPr>
          <p:cNvPr id="18" name="Group 86">
            <a:extLst>
              <a:ext uri="{FF2B5EF4-FFF2-40B4-BE49-F238E27FC236}">
                <a16:creationId xmlns:a16="http://schemas.microsoft.com/office/drawing/2014/main" id="{B3D2ECDA-6A87-45DC-09C1-FEE2885A300F}"/>
              </a:ext>
            </a:extLst>
          </p:cNvPr>
          <p:cNvGrpSpPr/>
          <p:nvPr/>
        </p:nvGrpSpPr>
        <p:grpSpPr>
          <a:xfrm flipH="1">
            <a:off x="7498400" y="1278082"/>
            <a:ext cx="766433" cy="968426"/>
            <a:chOff x="2029552" y="2435520"/>
            <a:chExt cx="1154935" cy="1326652"/>
          </a:xfrm>
        </p:grpSpPr>
        <p:sp>
          <p:nvSpPr>
            <p:cNvPr id="19" name="Freeform: Shape 92">
              <a:extLst>
                <a:ext uri="{FF2B5EF4-FFF2-40B4-BE49-F238E27FC236}">
                  <a16:creationId xmlns:a16="http://schemas.microsoft.com/office/drawing/2014/main" id="{AC123853-9D5F-21EC-5B44-1C7A0E806543}"/>
                </a:ext>
              </a:extLst>
            </p:cNvPr>
            <p:cNvSpPr/>
            <p:nvPr/>
          </p:nvSpPr>
          <p:spPr>
            <a:xfrm>
              <a:off x="2301063" y="2643003"/>
              <a:ext cx="680743" cy="1095356"/>
            </a:xfrm>
            <a:custGeom>
              <a:avLst/>
              <a:gdLst>
                <a:gd name="connsiteX0" fmla="*/ 1429877 w 1445447"/>
                <a:gd name="connsiteY0" fmla="*/ 765996 h 2325810"/>
                <a:gd name="connsiteX1" fmla="*/ 1428388 w 1445447"/>
                <a:gd name="connsiteY1" fmla="*/ 764432 h 2325810"/>
                <a:gd name="connsiteX2" fmla="*/ 1428612 w 1445447"/>
                <a:gd name="connsiteY2" fmla="*/ 759295 h 2325810"/>
                <a:gd name="connsiteX3" fmla="*/ 1426750 w 1445447"/>
                <a:gd name="connsiteY3" fmla="*/ 734722 h 2325810"/>
                <a:gd name="connsiteX4" fmla="*/ 1428612 w 1445447"/>
                <a:gd name="connsiteY4" fmla="*/ 734424 h 2325810"/>
                <a:gd name="connsiteX5" fmla="*/ 1410815 w 1445447"/>
                <a:gd name="connsiteY5" fmla="*/ 563979 h 2325810"/>
                <a:gd name="connsiteX6" fmla="*/ 1404635 w 1445447"/>
                <a:gd name="connsiteY6" fmla="*/ 526003 h 2325810"/>
                <a:gd name="connsiteX7" fmla="*/ 1394210 w 1445447"/>
                <a:gd name="connsiteY7" fmla="*/ 446403 h 2325810"/>
                <a:gd name="connsiteX8" fmla="*/ 1394433 w 1445447"/>
                <a:gd name="connsiteY8" fmla="*/ 436872 h 2325810"/>
                <a:gd name="connsiteX9" fmla="*/ 1361670 w 1445447"/>
                <a:gd name="connsiteY9" fmla="*/ 196507 h 2325810"/>
                <a:gd name="connsiteX10" fmla="*/ 1277378 w 1445447"/>
                <a:gd name="connsiteY10" fmla="*/ 0 h 2325810"/>
                <a:gd name="connsiteX11" fmla="*/ 964710 w 1445447"/>
                <a:gd name="connsiteY11" fmla="*/ 175657 h 2325810"/>
                <a:gd name="connsiteX12" fmla="*/ 432675 w 1445447"/>
                <a:gd name="connsiteY12" fmla="*/ 270820 h 2325810"/>
                <a:gd name="connsiteX13" fmla="*/ 413240 w 1445447"/>
                <a:gd name="connsiteY13" fmla="*/ 295765 h 2325810"/>
                <a:gd name="connsiteX14" fmla="*/ 423665 w 1445447"/>
                <a:gd name="connsiteY14" fmla="*/ 385046 h 2325810"/>
                <a:gd name="connsiteX15" fmla="*/ 385689 w 1445447"/>
                <a:gd name="connsiteY15" fmla="*/ 691683 h 2325810"/>
                <a:gd name="connsiteX16" fmla="*/ 363499 w 1445447"/>
                <a:gd name="connsiteY16" fmla="*/ 728616 h 2325810"/>
                <a:gd name="connsiteX17" fmla="*/ 350394 w 1445447"/>
                <a:gd name="connsiteY17" fmla="*/ 738147 h 2325810"/>
                <a:gd name="connsiteX18" fmla="*/ 319417 w 1445447"/>
                <a:gd name="connsiteY18" fmla="*/ 771209 h 2325810"/>
                <a:gd name="connsiteX19" fmla="*/ 285909 w 1445447"/>
                <a:gd name="connsiteY19" fmla="*/ 734871 h 2325810"/>
                <a:gd name="connsiteX20" fmla="*/ 284122 w 1445447"/>
                <a:gd name="connsiteY20" fmla="*/ 732414 h 2325810"/>
                <a:gd name="connsiteX21" fmla="*/ 102657 w 1445447"/>
                <a:gd name="connsiteY21" fmla="*/ 682896 h 2325810"/>
                <a:gd name="connsiteX22" fmla="*/ 2356 w 1445447"/>
                <a:gd name="connsiteY22" fmla="*/ 861308 h 2325810"/>
                <a:gd name="connsiteX23" fmla="*/ 8983 w 1445447"/>
                <a:gd name="connsiteY23" fmla="*/ 926761 h 2325810"/>
                <a:gd name="connsiteX24" fmla="*/ 181215 w 1445447"/>
                <a:gd name="connsiteY24" fmla="*/ 1102120 h 2325810"/>
                <a:gd name="connsiteX25" fmla="*/ 198416 w 1445447"/>
                <a:gd name="connsiteY25" fmla="*/ 1111502 h 2325810"/>
                <a:gd name="connsiteX26" fmla="*/ 319492 w 1445447"/>
                <a:gd name="connsiteY26" fmla="*/ 1231089 h 2325810"/>
                <a:gd name="connsiteX27" fmla="*/ 330661 w 1445447"/>
                <a:gd name="connsiteY27" fmla="*/ 1253056 h 2325810"/>
                <a:gd name="connsiteX28" fmla="*/ 302663 w 1445447"/>
                <a:gd name="connsiteY28" fmla="*/ 1439212 h 2325810"/>
                <a:gd name="connsiteX29" fmla="*/ 229318 w 1445447"/>
                <a:gd name="connsiteY29" fmla="*/ 1974598 h 2325810"/>
                <a:gd name="connsiteX30" fmla="*/ 367148 w 1445447"/>
                <a:gd name="connsiteY30" fmla="*/ 2231642 h 2325810"/>
                <a:gd name="connsiteX31" fmla="*/ 729408 w 1445447"/>
                <a:gd name="connsiteY31" fmla="*/ 2316679 h 2325810"/>
                <a:gd name="connsiteX32" fmla="*/ 974092 w 1445447"/>
                <a:gd name="connsiteY32" fmla="*/ 2161499 h 2325810"/>
                <a:gd name="connsiteX33" fmla="*/ 1030684 w 1445447"/>
                <a:gd name="connsiteY33" fmla="*/ 1869159 h 2325810"/>
                <a:gd name="connsiteX34" fmla="*/ 1025322 w 1445447"/>
                <a:gd name="connsiteY34" fmla="*/ 1605785 h 2325810"/>
                <a:gd name="connsiteX35" fmla="*/ 1019291 w 1445447"/>
                <a:gd name="connsiteY35" fmla="*/ 1429383 h 2325810"/>
                <a:gd name="connsiteX36" fmla="*/ 1017057 w 1445447"/>
                <a:gd name="connsiteY36" fmla="*/ 1429457 h 2325810"/>
                <a:gd name="connsiteX37" fmla="*/ 1019291 w 1445447"/>
                <a:gd name="connsiteY37" fmla="*/ 1426926 h 2325810"/>
                <a:gd name="connsiteX38" fmla="*/ 1039545 w 1445447"/>
                <a:gd name="connsiteY38" fmla="*/ 1421490 h 2325810"/>
                <a:gd name="connsiteX39" fmla="*/ 1400018 w 1445447"/>
                <a:gd name="connsiteY39" fmla="*/ 1140692 h 2325810"/>
                <a:gd name="connsiteX40" fmla="*/ 1429877 w 1445447"/>
                <a:gd name="connsiteY40" fmla="*/ 765996 h 232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45447" h="2325810">
                  <a:moveTo>
                    <a:pt x="1429877" y="765996"/>
                  </a:moveTo>
                  <a:cubicBezTo>
                    <a:pt x="1429356" y="765400"/>
                    <a:pt x="1428909" y="764954"/>
                    <a:pt x="1428388" y="764432"/>
                  </a:cubicBezTo>
                  <a:cubicBezTo>
                    <a:pt x="1428463" y="762720"/>
                    <a:pt x="1428612" y="761007"/>
                    <a:pt x="1428612" y="759295"/>
                  </a:cubicBezTo>
                  <a:cubicBezTo>
                    <a:pt x="1428612" y="751029"/>
                    <a:pt x="1427867" y="742838"/>
                    <a:pt x="1426750" y="734722"/>
                  </a:cubicBezTo>
                  <a:cubicBezTo>
                    <a:pt x="1427346" y="734647"/>
                    <a:pt x="1427941" y="734499"/>
                    <a:pt x="1428612" y="734424"/>
                  </a:cubicBezTo>
                  <a:cubicBezTo>
                    <a:pt x="1422580" y="692651"/>
                    <a:pt x="1420644" y="644175"/>
                    <a:pt x="1410815" y="563979"/>
                  </a:cubicBezTo>
                  <a:cubicBezTo>
                    <a:pt x="1405975" y="551693"/>
                    <a:pt x="1405305" y="538885"/>
                    <a:pt x="1404635" y="526003"/>
                  </a:cubicBezTo>
                  <a:cubicBezTo>
                    <a:pt x="1405901" y="498154"/>
                    <a:pt x="1402624" y="471348"/>
                    <a:pt x="1394210" y="446403"/>
                  </a:cubicBezTo>
                  <a:cubicBezTo>
                    <a:pt x="1394806" y="443946"/>
                    <a:pt x="1394955" y="440818"/>
                    <a:pt x="1394433" y="436872"/>
                  </a:cubicBezTo>
                  <a:cubicBezTo>
                    <a:pt x="1384232" y="356676"/>
                    <a:pt x="1380956" y="275437"/>
                    <a:pt x="1361670" y="196507"/>
                  </a:cubicBezTo>
                  <a:cubicBezTo>
                    <a:pt x="1344618" y="126735"/>
                    <a:pt x="1318035" y="60761"/>
                    <a:pt x="1277378" y="0"/>
                  </a:cubicBezTo>
                  <a:cubicBezTo>
                    <a:pt x="1187576" y="87791"/>
                    <a:pt x="1079084" y="137160"/>
                    <a:pt x="964710" y="175657"/>
                  </a:cubicBezTo>
                  <a:cubicBezTo>
                    <a:pt x="792106" y="233663"/>
                    <a:pt x="613172" y="257417"/>
                    <a:pt x="432675" y="270820"/>
                  </a:cubicBezTo>
                  <a:cubicBezTo>
                    <a:pt x="412272" y="272309"/>
                    <a:pt x="410485" y="278713"/>
                    <a:pt x="413240" y="295765"/>
                  </a:cubicBezTo>
                  <a:cubicBezTo>
                    <a:pt x="417932" y="325327"/>
                    <a:pt x="422250" y="355186"/>
                    <a:pt x="423665" y="385046"/>
                  </a:cubicBezTo>
                  <a:cubicBezTo>
                    <a:pt x="428728" y="489368"/>
                    <a:pt x="424410" y="592647"/>
                    <a:pt x="385689" y="691683"/>
                  </a:cubicBezTo>
                  <a:cubicBezTo>
                    <a:pt x="377647" y="703969"/>
                    <a:pt x="370201" y="716255"/>
                    <a:pt x="363499" y="728616"/>
                  </a:cubicBezTo>
                  <a:cubicBezTo>
                    <a:pt x="358957" y="731073"/>
                    <a:pt x="354564" y="734126"/>
                    <a:pt x="350394" y="738147"/>
                  </a:cubicBezTo>
                  <a:cubicBezTo>
                    <a:pt x="339075" y="748944"/>
                    <a:pt x="337735" y="773293"/>
                    <a:pt x="319417" y="771209"/>
                  </a:cubicBezTo>
                  <a:cubicBezTo>
                    <a:pt x="302291" y="769347"/>
                    <a:pt x="297823" y="746710"/>
                    <a:pt x="285909" y="734871"/>
                  </a:cubicBezTo>
                  <a:cubicBezTo>
                    <a:pt x="283080" y="732041"/>
                    <a:pt x="286728" y="735466"/>
                    <a:pt x="284122" y="732414"/>
                  </a:cubicBezTo>
                  <a:cubicBezTo>
                    <a:pt x="235052" y="675301"/>
                    <a:pt x="168259" y="657653"/>
                    <a:pt x="102657" y="682896"/>
                  </a:cubicBezTo>
                  <a:cubicBezTo>
                    <a:pt x="31396" y="710373"/>
                    <a:pt x="-10675" y="790420"/>
                    <a:pt x="2356" y="861308"/>
                  </a:cubicBezTo>
                  <a:cubicBezTo>
                    <a:pt x="4515" y="883126"/>
                    <a:pt x="5409" y="905167"/>
                    <a:pt x="8983" y="926761"/>
                  </a:cubicBezTo>
                  <a:cubicBezTo>
                    <a:pt x="23205" y="1012542"/>
                    <a:pt x="85382" y="1099737"/>
                    <a:pt x="181215" y="1102120"/>
                  </a:cubicBezTo>
                  <a:cubicBezTo>
                    <a:pt x="188959" y="1102343"/>
                    <a:pt x="193874" y="1105099"/>
                    <a:pt x="198416" y="1111502"/>
                  </a:cubicBezTo>
                  <a:cubicBezTo>
                    <a:pt x="231701" y="1158488"/>
                    <a:pt x="272804" y="1197655"/>
                    <a:pt x="319492" y="1231089"/>
                  </a:cubicBezTo>
                  <a:cubicBezTo>
                    <a:pt x="327013" y="1236451"/>
                    <a:pt x="332523" y="1241589"/>
                    <a:pt x="330661" y="1253056"/>
                  </a:cubicBezTo>
                  <a:cubicBezTo>
                    <a:pt x="320758" y="1315008"/>
                    <a:pt x="311897" y="1377110"/>
                    <a:pt x="302663" y="1439212"/>
                  </a:cubicBezTo>
                  <a:cubicBezTo>
                    <a:pt x="293504" y="1556639"/>
                    <a:pt x="221499" y="1898646"/>
                    <a:pt x="229318" y="1974598"/>
                  </a:cubicBezTo>
                  <a:cubicBezTo>
                    <a:pt x="240189" y="2079962"/>
                    <a:pt x="284867" y="2166637"/>
                    <a:pt x="367148" y="2231642"/>
                  </a:cubicBezTo>
                  <a:cubicBezTo>
                    <a:pt x="473853" y="2315934"/>
                    <a:pt x="596939" y="2341698"/>
                    <a:pt x="729408" y="2316679"/>
                  </a:cubicBezTo>
                  <a:cubicBezTo>
                    <a:pt x="830603" y="2297616"/>
                    <a:pt x="913926" y="2246833"/>
                    <a:pt x="974092" y="2161499"/>
                  </a:cubicBezTo>
                  <a:cubicBezTo>
                    <a:pt x="1044757" y="2061272"/>
                    <a:pt x="1041704" y="1986214"/>
                    <a:pt x="1030684" y="1869159"/>
                  </a:cubicBezTo>
                  <a:cubicBezTo>
                    <a:pt x="1028226" y="1843320"/>
                    <a:pt x="1026216" y="1606678"/>
                    <a:pt x="1025322" y="1605785"/>
                  </a:cubicBezTo>
                  <a:cubicBezTo>
                    <a:pt x="1025844" y="1604966"/>
                    <a:pt x="1019365" y="1445095"/>
                    <a:pt x="1019291" y="1429383"/>
                  </a:cubicBezTo>
                  <a:cubicBezTo>
                    <a:pt x="1018546" y="1429383"/>
                    <a:pt x="1017802" y="1429383"/>
                    <a:pt x="1017057" y="1429457"/>
                  </a:cubicBezTo>
                  <a:cubicBezTo>
                    <a:pt x="1017802" y="1428638"/>
                    <a:pt x="1018621" y="1427894"/>
                    <a:pt x="1019291" y="1426926"/>
                  </a:cubicBezTo>
                  <a:cubicBezTo>
                    <a:pt x="1026067" y="1425064"/>
                    <a:pt x="1032694" y="1422830"/>
                    <a:pt x="1039545" y="1421490"/>
                  </a:cubicBezTo>
                  <a:cubicBezTo>
                    <a:pt x="1206788" y="1388354"/>
                    <a:pt x="1325630" y="1293340"/>
                    <a:pt x="1400018" y="1140692"/>
                  </a:cubicBezTo>
                  <a:cubicBezTo>
                    <a:pt x="1458992" y="1019616"/>
                    <a:pt x="1450727" y="893402"/>
                    <a:pt x="1429877" y="765996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93">
              <a:extLst>
                <a:ext uri="{FF2B5EF4-FFF2-40B4-BE49-F238E27FC236}">
                  <a16:creationId xmlns:a16="http://schemas.microsoft.com/office/drawing/2014/main" id="{551FB284-F656-74B8-924C-90E02BF33E0B}"/>
                </a:ext>
              </a:extLst>
            </p:cNvPr>
            <p:cNvSpPr/>
            <p:nvPr/>
          </p:nvSpPr>
          <p:spPr>
            <a:xfrm>
              <a:off x="2212515" y="2435520"/>
              <a:ext cx="839138" cy="615457"/>
            </a:xfrm>
            <a:custGeom>
              <a:avLst/>
              <a:gdLst>
                <a:gd name="connsiteX0" fmla="*/ 1682603 w 1781773"/>
                <a:gd name="connsiteY0" fmla="*/ 905723 h 1306821"/>
                <a:gd name="connsiteX1" fmla="*/ 1669945 w 1781773"/>
                <a:gd name="connsiteY1" fmla="*/ 871619 h 1306821"/>
                <a:gd name="connsiteX2" fmla="*/ 1707846 w 1781773"/>
                <a:gd name="connsiteY2" fmla="*/ 676676 h 1306821"/>
                <a:gd name="connsiteX3" fmla="*/ 1566963 w 1781773"/>
                <a:gd name="connsiteY3" fmla="*/ 402505 h 1306821"/>
                <a:gd name="connsiteX4" fmla="*/ 1534646 w 1781773"/>
                <a:gd name="connsiteY4" fmla="*/ 316724 h 1306821"/>
                <a:gd name="connsiteX5" fmla="*/ 1535689 w 1781773"/>
                <a:gd name="connsiteY5" fmla="*/ 301906 h 1306821"/>
                <a:gd name="connsiteX6" fmla="*/ 1425633 w 1781773"/>
                <a:gd name="connsiteY6" fmla="*/ 105176 h 1306821"/>
                <a:gd name="connsiteX7" fmla="*/ 925543 w 1781773"/>
                <a:gd name="connsiteY7" fmla="*/ 19544 h 1306821"/>
                <a:gd name="connsiteX8" fmla="*/ 139739 w 1781773"/>
                <a:gd name="connsiteY8" fmla="*/ 461852 h 1306821"/>
                <a:gd name="connsiteX9" fmla="*/ 8090 w 1781773"/>
                <a:gd name="connsiteY9" fmla="*/ 896341 h 1306821"/>
                <a:gd name="connsiteX10" fmla="*/ 191714 w 1781773"/>
                <a:gd name="connsiteY10" fmla="*/ 1305959 h 1306821"/>
                <a:gd name="connsiteX11" fmla="*/ 198118 w 1781773"/>
                <a:gd name="connsiteY11" fmla="*/ 1273717 h 1306821"/>
                <a:gd name="connsiteX12" fmla="*/ 319269 w 1781773"/>
                <a:gd name="connsiteY12" fmla="*/ 1132312 h 1306821"/>
                <a:gd name="connsiteX13" fmla="*/ 487926 w 1781773"/>
                <a:gd name="connsiteY13" fmla="*/ 1221444 h 1306821"/>
                <a:gd name="connsiteX14" fmla="*/ 507733 w 1781773"/>
                <a:gd name="connsiteY14" fmla="*/ 1251825 h 1306821"/>
                <a:gd name="connsiteX15" fmla="*/ 542805 w 1781773"/>
                <a:gd name="connsiteY15" fmla="*/ 1199552 h 1306821"/>
                <a:gd name="connsiteX16" fmla="*/ 577877 w 1781773"/>
                <a:gd name="connsiteY16" fmla="*/ 1180266 h 1306821"/>
                <a:gd name="connsiteX17" fmla="*/ 765895 w 1781773"/>
                <a:gd name="connsiteY17" fmla="*/ 1194042 h 1306821"/>
                <a:gd name="connsiteX18" fmla="*/ 805137 w 1781773"/>
                <a:gd name="connsiteY18" fmla="*/ 1221593 h 1306821"/>
                <a:gd name="connsiteX19" fmla="*/ 962774 w 1781773"/>
                <a:gd name="connsiteY19" fmla="*/ 1304842 h 1306821"/>
                <a:gd name="connsiteX20" fmla="*/ 1127411 w 1781773"/>
                <a:gd name="connsiteY20" fmla="*/ 1276174 h 1306821"/>
                <a:gd name="connsiteX21" fmla="*/ 1247891 w 1781773"/>
                <a:gd name="connsiteY21" fmla="*/ 1142216 h 1306821"/>
                <a:gd name="connsiteX22" fmla="*/ 1249678 w 1781773"/>
                <a:gd name="connsiteY22" fmla="*/ 1098581 h 1306821"/>
                <a:gd name="connsiteX23" fmla="*/ 1296292 w 1781773"/>
                <a:gd name="connsiteY23" fmla="*/ 1090911 h 1306821"/>
                <a:gd name="connsiteX24" fmla="*/ 1302249 w 1781773"/>
                <a:gd name="connsiteY24" fmla="*/ 1090316 h 1306821"/>
                <a:gd name="connsiteX25" fmla="*/ 1327119 w 1781773"/>
                <a:gd name="connsiteY25" fmla="*/ 1109155 h 1306821"/>
                <a:gd name="connsiteX26" fmla="*/ 1499872 w 1781773"/>
                <a:gd name="connsiteY26" fmla="*/ 1228816 h 1306821"/>
                <a:gd name="connsiteX27" fmla="*/ 1614694 w 1781773"/>
                <a:gd name="connsiteY27" fmla="*/ 1210870 h 1306821"/>
                <a:gd name="connsiteX28" fmla="*/ 1643883 w 1781773"/>
                <a:gd name="connsiteY28" fmla="*/ 1204392 h 1306821"/>
                <a:gd name="connsiteX29" fmla="*/ 1780820 w 1781773"/>
                <a:gd name="connsiteY29" fmla="*/ 1079891 h 1306821"/>
                <a:gd name="connsiteX30" fmla="*/ 1682603 w 1781773"/>
                <a:gd name="connsiteY30" fmla="*/ 905723 h 1306821"/>
                <a:gd name="connsiteX31" fmla="*/ 1211553 w 1781773"/>
                <a:gd name="connsiteY31" fmla="*/ 1171927 h 1306821"/>
                <a:gd name="connsiteX32" fmla="*/ 1140442 w 1781773"/>
                <a:gd name="connsiteY32" fmla="*/ 1242666 h 1306821"/>
                <a:gd name="connsiteX33" fmla="*/ 959423 w 1781773"/>
                <a:gd name="connsiteY33" fmla="*/ 1276472 h 1306821"/>
                <a:gd name="connsiteX34" fmla="*/ 811615 w 1781773"/>
                <a:gd name="connsiteY34" fmla="*/ 1143407 h 1306821"/>
                <a:gd name="connsiteX35" fmla="*/ 919139 w 1781773"/>
                <a:gd name="connsiteY35" fmla="*/ 1024714 h 1306821"/>
                <a:gd name="connsiteX36" fmla="*/ 1054363 w 1781773"/>
                <a:gd name="connsiteY36" fmla="*/ 1001631 h 1306821"/>
                <a:gd name="connsiteX37" fmla="*/ 1211553 w 1781773"/>
                <a:gd name="connsiteY37" fmla="*/ 1171927 h 1306821"/>
                <a:gd name="connsiteX38" fmla="*/ 1323173 w 1781773"/>
                <a:gd name="connsiteY38" fmla="*/ 1040351 h 1306821"/>
                <a:gd name="connsiteX39" fmla="*/ 1294058 w 1781773"/>
                <a:gd name="connsiteY39" fmla="*/ 1067158 h 1306821"/>
                <a:gd name="connsiteX40" fmla="*/ 1249678 w 1781773"/>
                <a:gd name="connsiteY40" fmla="*/ 1072519 h 1306821"/>
                <a:gd name="connsiteX41" fmla="*/ 1232701 w 1781773"/>
                <a:gd name="connsiteY41" fmla="*/ 1064328 h 1306821"/>
                <a:gd name="connsiteX42" fmla="*/ 1027556 w 1781773"/>
                <a:gd name="connsiteY42" fmla="*/ 976388 h 1306821"/>
                <a:gd name="connsiteX43" fmla="*/ 901342 w 1781773"/>
                <a:gd name="connsiteY43" fmla="*/ 999620 h 1306821"/>
                <a:gd name="connsiteX44" fmla="*/ 786447 w 1781773"/>
                <a:gd name="connsiteY44" fmla="*/ 1142142 h 1306821"/>
                <a:gd name="connsiteX45" fmla="*/ 760459 w 1781773"/>
                <a:gd name="connsiteY45" fmla="*/ 1166267 h 1306821"/>
                <a:gd name="connsiteX46" fmla="*/ 665147 w 1781773"/>
                <a:gd name="connsiteY46" fmla="*/ 1157481 h 1306821"/>
                <a:gd name="connsiteX47" fmla="*/ 570207 w 1781773"/>
                <a:gd name="connsiteY47" fmla="*/ 1149439 h 1306821"/>
                <a:gd name="connsiteX48" fmla="*/ 608034 w 1781773"/>
                <a:gd name="connsiteY48" fmla="*/ 994482 h 1306821"/>
                <a:gd name="connsiteX49" fmla="*/ 602301 w 1781773"/>
                <a:gd name="connsiteY49" fmla="*/ 746894 h 1306821"/>
                <a:gd name="connsiteX50" fmla="*/ 624863 w 1781773"/>
                <a:gd name="connsiteY50" fmla="*/ 717035 h 1306821"/>
                <a:gd name="connsiteX51" fmla="*/ 1197033 w 1781773"/>
                <a:gd name="connsiteY51" fmla="*/ 606086 h 1306821"/>
                <a:gd name="connsiteX52" fmla="*/ 1463013 w 1781773"/>
                <a:gd name="connsiteY52" fmla="*/ 447183 h 1306821"/>
                <a:gd name="connsiteX53" fmla="*/ 1558623 w 1781773"/>
                <a:gd name="connsiteY53" fmla="*/ 703036 h 1306821"/>
                <a:gd name="connsiteX54" fmla="*/ 1578877 w 1781773"/>
                <a:gd name="connsiteY54" fmla="*/ 878246 h 1306821"/>
                <a:gd name="connsiteX55" fmla="*/ 1560038 w 1781773"/>
                <a:gd name="connsiteY55" fmla="*/ 903489 h 1306821"/>
                <a:gd name="connsiteX56" fmla="*/ 1448121 w 1781773"/>
                <a:gd name="connsiteY56" fmla="*/ 922105 h 1306821"/>
                <a:gd name="connsiteX57" fmla="*/ 1323173 w 1781773"/>
                <a:gd name="connsiteY57" fmla="*/ 1040351 h 1306821"/>
                <a:gd name="connsiteX58" fmla="*/ 1751481 w 1781773"/>
                <a:gd name="connsiteY58" fmla="*/ 1074157 h 1306821"/>
                <a:gd name="connsiteX59" fmla="*/ 1651776 w 1781773"/>
                <a:gd name="connsiteY59" fmla="*/ 1174160 h 1306821"/>
                <a:gd name="connsiteX60" fmla="*/ 1613502 w 1781773"/>
                <a:gd name="connsiteY60" fmla="*/ 1179447 h 1306821"/>
                <a:gd name="connsiteX61" fmla="*/ 1448865 w 1781773"/>
                <a:gd name="connsiteY61" fmla="*/ 1198212 h 1306821"/>
                <a:gd name="connsiteX62" fmla="*/ 1347671 w 1781773"/>
                <a:gd name="connsiteY62" fmla="*/ 1061350 h 1306821"/>
                <a:gd name="connsiteX63" fmla="*/ 1452961 w 1781773"/>
                <a:gd name="connsiteY63" fmla="*/ 951294 h 1306821"/>
                <a:gd name="connsiteX64" fmla="*/ 1564580 w 1781773"/>
                <a:gd name="connsiteY64" fmla="*/ 930891 h 1306821"/>
                <a:gd name="connsiteX65" fmla="*/ 1587440 w 1781773"/>
                <a:gd name="connsiteY65" fmla="*/ 947199 h 1306821"/>
                <a:gd name="connsiteX66" fmla="*/ 1595706 w 1781773"/>
                <a:gd name="connsiteY66" fmla="*/ 1009375 h 1306821"/>
                <a:gd name="connsiteX67" fmla="*/ 1636288 w 1781773"/>
                <a:gd name="connsiteY67" fmla="*/ 943550 h 1306821"/>
                <a:gd name="connsiteX68" fmla="*/ 1666892 w 1781773"/>
                <a:gd name="connsiteY68" fmla="*/ 930370 h 1306821"/>
                <a:gd name="connsiteX69" fmla="*/ 1751481 w 1781773"/>
                <a:gd name="connsiteY69" fmla="*/ 1074157 h 130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781773" h="1306821">
                  <a:moveTo>
                    <a:pt x="1682603" y="905723"/>
                  </a:moveTo>
                  <a:cubicBezTo>
                    <a:pt x="1659669" y="896787"/>
                    <a:pt x="1663094" y="888001"/>
                    <a:pt x="1669945" y="871619"/>
                  </a:cubicBezTo>
                  <a:cubicBezTo>
                    <a:pt x="1696007" y="809294"/>
                    <a:pt x="1711644" y="744288"/>
                    <a:pt x="1707846" y="676676"/>
                  </a:cubicBezTo>
                  <a:cubicBezTo>
                    <a:pt x="1701591" y="565057"/>
                    <a:pt x="1650436" y="474808"/>
                    <a:pt x="1566963" y="402505"/>
                  </a:cubicBezTo>
                  <a:cubicBezTo>
                    <a:pt x="1539859" y="379049"/>
                    <a:pt x="1508063" y="359764"/>
                    <a:pt x="1534646" y="316724"/>
                  </a:cubicBezTo>
                  <a:cubicBezTo>
                    <a:pt x="1536955" y="313001"/>
                    <a:pt x="1535391" y="306895"/>
                    <a:pt x="1535689" y="301906"/>
                  </a:cubicBezTo>
                  <a:cubicBezTo>
                    <a:pt x="1541348" y="212700"/>
                    <a:pt x="1492054" y="153577"/>
                    <a:pt x="1425633" y="105176"/>
                  </a:cubicBezTo>
                  <a:cubicBezTo>
                    <a:pt x="1273357" y="-5773"/>
                    <a:pt x="1101572" y="-18878"/>
                    <a:pt x="925543" y="19544"/>
                  </a:cubicBezTo>
                  <a:cubicBezTo>
                    <a:pt x="619353" y="86337"/>
                    <a:pt x="359478" y="239358"/>
                    <a:pt x="139739" y="461852"/>
                  </a:cubicBezTo>
                  <a:cubicBezTo>
                    <a:pt x="19482" y="583524"/>
                    <a:pt x="-18568" y="730959"/>
                    <a:pt x="8090" y="896341"/>
                  </a:cubicBezTo>
                  <a:cubicBezTo>
                    <a:pt x="32662" y="1048766"/>
                    <a:pt x="99604" y="1183245"/>
                    <a:pt x="191714" y="1305959"/>
                  </a:cubicBezTo>
                  <a:cubicBezTo>
                    <a:pt x="193874" y="1295236"/>
                    <a:pt x="196182" y="1284514"/>
                    <a:pt x="198118" y="1273717"/>
                  </a:cubicBezTo>
                  <a:cubicBezTo>
                    <a:pt x="210553" y="1203350"/>
                    <a:pt x="263496" y="1141471"/>
                    <a:pt x="319269" y="1132312"/>
                  </a:cubicBezTo>
                  <a:cubicBezTo>
                    <a:pt x="385913" y="1121366"/>
                    <a:pt x="448014" y="1154577"/>
                    <a:pt x="487926" y="1221444"/>
                  </a:cubicBezTo>
                  <a:cubicBezTo>
                    <a:pt x="493809" y="1231273"/>
                    <a:pt x="495224" y="1244155"/>
                    <a:pt x="507733" y="1251825"/>
                  </a:cubicBezTo>
                  <a:cubicBezTo>
                    <a:pt x="519722" y="1234252"/>
                    <a:pt x="533051" y="1217870"/>
                    <a:pt x="542805" y="1199552"/>
                  </a:cubicBezTo>
                  <a:cubicBezTo>
                    <a:pt x="550996" y="1184213"/>
                    <a:pt x="560676" y="1178852"/>
                    <a:pt x="577877" y="1180266"/>
                  </a:cubicBezTo>
                  <a:cubicBezTo>
                    <a:pt x="640500" y="1185553"/>
                    <a:pt x="703198" y="1189649"/>
                    <a:pt x="765895" y="1194042"/>
                  </a:cubicBezTo>
                  <a:cubicBezTo>
                    <a:pt x="784660" y="1195382"/>
                    <a:pt x="796276" y="1201414"/>
                    <a:pt x="805137" y="1221593"/>
                  </a:cubicBezTo>
                  <a:cubicBezTo>
                    <a:pt x="831124" y="1280940"/>
                    <a:pt x="900821" y="1315714"/>
                    <a:pt x="962774" y="1304842"/>
                  </a:cubicBezTo>
                  <a:cubicBezTo>
                    <a:pt x="1017653" y="1295236"/>
                    <a:pt x="1072532" y="1285705"/>
                    <a:pt x="1127411" y="1276174"/>
                  </a:cubicBezTo>
                  <a:cubicBezTo>
                    <a:pt x="1193831" y="1264632"/>
                    <a:pt x="1242902" y="1208934"/>
                    <a:pt x="1247891" y="1142216"/>
                  </a:cubicBezTo>
                  <a:cubicBezTo>
                    <a:pt x="1249008" y="1127175"/>
                    <a:pt x="1234711" y="1108261"/>
                    <a:pt x="1249678" y="1098581"/>
                  </a:cubicBezTo>
                  <a:cubicBezTo>
                    <a:pt x="1261816" y="1090688"/>
                    <a:pt x="1280506" y="1093071"/>
                    <a:pt x="1296292" y="1090911"/>
                  </a:cubicBezTo>
                  <a:cubicBezTo>
                    <a:pt x="1298302" y="1090613"/>
                    <a:pt x="1300313" y="1090688"/>
                    <a:pt x="1302249" y="1090316"/>
                  </a:cubicBezTo>
                  <a:cubicBezTo>
                    <a:pt x="1317588" y="1087486"/>
                    <a:pt x="1323768" y="1091730"/>
                    <a:pt x="1327119" y="1109155"/>
                  </a:cubicBezTo>
                  <a:cubicBezTo>
                    <a:pt x="1343948" y="1197616"/>
                    <a:pt x="1430473" y="1242964"/>
                    <a:pt x="1499872" y="1228816"/>
                  </a:cubicBezTo>
                  <a:cubicBezTo>
                    <a:pt x="1537774" y="1221072"/>
                    <a:pt x="1576345" y="1216753"/>
                    <a:pt x="1614694" y="1210870"/>
                  </a:cubicBezTo>
                  <a:cubicBezTo>
                    <a:pt x="1624374" y="1208637"/>
                    <a:pt x="1634054" y="1205733"/>
                    <a:pt x="1643883" y="1204392"/>
                  </a:cubicBezTo>
                  <a:cubicBezTo>
                    <a:pt x="1719313" y="1194191"/>
                    <a:pt x="1774639" y="1146163"/>
                    <a:pt x="1780820" y="1079891"/>
                  </a:cubicBezTo>
                  <a:cubicBezTo>
                    <a:pt x="1787447" y="1008332"/>
                    <a:pt x="1760044" y="935955"/>
                    <a:pt x="1682603" y="905723"/>
                  </a:cubicBezTo>
                  <a:close/>
                  <a:moveTo>
                    <a:pt x="1211553" y="1171927"/>
                  </a:moveTo>
                  <a:cubicBezTo>
                    <a:pt x="1199863" y="1207669"/>
                    <a:pt x="1176035" y="1234475"/>
                    <a:pt x="1140442" y="1242666"/>
                  </a:cubicBezTo>
                  <a:cubicBezTo>
                    <a:pt x="1074766" y="1257856"/>
                    <a:pt x="1007749" y="1267685"/>
                    <a:pt x="959423" y="1276472"/>
                  </a:cubicBezTo>
                  <a:cubicBezTo>
                    <a:pt x="868653" y="1276174"/>
                    <a:pt x="817274" y="1223157"/>
                    <a:pt x="811615" y="1143407"/>
                  </a:cubicBezTo>
                  <a:cubicBezTo>
                    <a:pt x="807445" y="1084582"/>
                    <a:pt x="852346" y="1035437"/>
                    <a:pt x="919139" y="1024714"/>
                  </a:cubicBezTo>
                  <a:cubicBezTo>
                    <a:pt x="964263" y="1017491"/>
                    <a:pt x="1009313" y="1009673"/>
                    <a:pt x="1054363" y="1001631"/>
                  </a:cubicBezTo>
                  <a:cubicBezTo>
                    <a:pt x="1159727" y="982717"/>
                    <a:pt x="1243647" y="1073487"/>
                    <a:pt x="1211553" y="1171927"/>
                  </a:cubicBezTo>
                  <a:close/>
                  <a:moveTo>
                    <a:pt x="1323173" y="1040351"/>
                  </a:moveTo>
                  <a:cubicBezTo>
                    <a:pt x="1319375" y="1057776"/>
                    <a:pt x="1315205" y="1068647"/>
                    <a:pt x="1294058" y="1067158"/>
                  </a:cubicBezTo>
                  <a:cubicBezTo>
                    <a:pt x="1279463" y="1066190"/>
                    <a:pt x="1264422" y="1070360"/>
                    <a:pt x="1249678" y="1072519"/>
                  </a:cubicBezTo>
                  <a:cubicBezTo>
                    <a:pt x="1242008" y="1073636"/>
                    <a:pt x="1236349" y="1071998"/>
                    <a:pt x="1232701" y="1064328"/>
                  </a:cubicBezTo>
                  <a:cubicBezTo>
                    <a:pt x="1190183" y="974750"/>
                    <a:pt x="1116614" y="958070"/>
                    <a:pt x="1027556" y="976388"/>
                  </a:cubicBezTo>
                  <a:cubicBezTo>
                    <a:pt x="985634" y="985026"/>
                    <a:pt x="943265" y="991131"/>
                    <a:pt x="901342" y="999620"/>
                  </a:cubicBezTo>
                  <a:cubicBezTo>
                    <a:pt x="830603" y="1013917"/>
                    <a:pt x="785330" y="1069392"/>
                    <a:pt x="786447" y="1142142"/>
                  </a:cubicBezTo>
                  <a:cubicBezTo>
                    <a:pt x="786745" y="1163289"/>
                    <a:pt x="782649" y="1169767"/>
                    <a:pt x="760459" y="1166267"/>
                  </a:cubicBezTo>
                  <a:cubicBezTo>
                    <a:pt x="729036" y="1161278"/>
                    <a:pt x="696943" y="1160162"/>
                    <a:pt x="665147" y="1157481"/>
                  </a:cubicBezTo>
                  <a:cubicBezTo>
                    <a:pt x="634469" y="1154875"/>
                    <a:pt x="603269" y="1157630"/>
                    <a:pt x="570207" y="1149439"/>
                  </a:cubicBezTo>
                  <a:cubicBezTo>
                    <a:pt x="587706" y="1098581"/>
                    <a:pt x="602673" y="1047723"/>
                    <a:pt x="608034" y="994482"/>
                  </a:cubicBezTo>
                  <a:cubicBezTo>
                    <a:pt x="616449" y="911680"/>
                    <a:pt x="616076" y="828952"/>
                    <a:pt x="602301" y="746894"/>
                  </a:cubicBezTo>
                  <a:cubicBezTo>
                    <a:pt x="598652" y="725226"/>
                    <a:pt x="600663" y="718896"/>
                    <a:pt x="624863" y="717035"/>
                  </a:cubicBezTo>
                  <a:cubicBezTo>
                    <a:pt x="819806" y="702142"/>
                    <a:pt x="1012589" y="675559"/>
                    <a:pt x="1197033" y="606086"/>
                  </a:cubicBezTo>
                  <a:cubicBezTo>
                    <a:pt x="1294579" y="569376"/>
                    <a:pt x="1386094" y="522613"/>
                    <a:pt x="1463013" y="447183"/>
                  </a:cubicBezTo>
                  <a:cubicBezTo>
                    <a:pt x="1514169" y="526485"/>
                    <a:pt x="1544997" y="611819"/>
                    <a:pt x="1558623" y="703036"/>
                  </a:cubicBezTo>
                  <a:cubicBezTo>
                    <a:pt x="1567261" y="761117"/>
                    <a:pt x="1570984" y="819942"/>
                    <a:pt x="1578877" y="878246"/>
                  </a:cubicBezTo>
                  <a:cubicBezTo>
                    <a:pt x="1581260" y="895968"/>
                    <a:pt x="1575452" y="901106"/>
                    <a:pt x="1560038" y="903489"/>
                  </a:cubicBezTo>
                  <a:cubicBezTo>
                    <a:pt x="1522658" y="909223"/>
                    <a:pt x="1485427" y="915999"/>
                    <a:pt x="1448121" y="922105"/>
                  </a:cubicBezTo>
                  <a:cubicBezTo>
                    <a:pt x="1378945" y="933498"/>
                    <a:pt x="1338438" y="970952"/>
                    <a:pt x="1323173" y="1040351"/>
                  </a:cubicBezTo>
                  <a:close/>
                  <a:moveTo>
                    <a:pt x="1751481" y="1074157"/>
                  </a:moveTo>
                  <a:cubicBezTo>
                    <a:pt x="1747535" y="1124494"/>
                    <a:pt x="1707772" y="1164555"/>
                    <a:pt x="1651776" y="1174160"/>
                  </a:cubicBezTo>
                  <a:cubicBezTo>
                    <a:pt x="1639117" y="1176320"/>
                    <a:pt x="1626235" y="1177735"/>
                    <a:pt x="1613502" y="1179447"/>
                  </a:cubicBezTo>
                  <a:cubicBezTo>
                    <a:pt x="1558772" y="1187489"/>
                    <a:pt x="1505382" y="1210200"/>
                    <a:pt x="1448865" y="1198212"/>
                  </a:cubicBezTo>
                  <a:cubicBezTo>
                    <a:pt x="1385200" y="1184734"/>
                    <a:pt x="1346554" y="1131047"/>
                    <a:pt x="1347671" y="1061350"/>
                  </a:cubicBezTo>
                  <a:cubicBezTo>
                    <a:pt x="1348564" y="1003045"/>
                    <a:pt x="1386838" y="963134"/>
                    <a:pt x="1452961" y="951294"/>
                  </a:cubicBezTo>
                  <a:cubicBezTo>
                    <a:pt x="1490192" y="944667"/>
                    <a:pt x="1527796" y="939529"/>
                    <a:pt x="1564580" y="930891"/>
                  </a:cubicBezTo>
                  <a:cubicBezTo>
                    <a:pt x="1582004" y="926796"/>
                    <a:pt x="1585057" y="933423"/>
                    <a:pt x="1587440" y="947199"/>
                  </a:cubicBezTo>
                  <a:cubicBezTo>
                    <a:pt x="1591014" y="967825"/>
                    <a:pt x="1587887" y="989344"/>
                    <a:pt x="1595706" y="1009375"/>
                  </a:cubicBezTo>
                  <a:cubicBezTo>
                    <a:pt x="1609407" y="987483"/>
                    <a:pt x="1624225" y="966261"/>
                    <a:pt x="1636288" y="943550"/>
                  </a:cubicBezTo>
                  <a:cubicBezTo>
                    <a:pt x="1643808" y="929402"/>
                    <a:pt x="1651478" y="925158"/>
                    <a:pt x="1666892" y="930370"/>
                  </a:cubicBezTo>
                  <a:cubicBezTo>
                    <a:pt x="1720952" y="948613"/>
                    <a:pt x="1756619" y="1008407"/>
                    <a:pt x="1751481" y="1074157"/>
                  </a:cubicBezTo>
                  <a:close/>
                </a:path>
              </a:pathLst>
            </a:custGeom>
            <a:solidFill>
              <a:srgbClr val="2C347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57">
              <a:extLst>
                <a:ext uri="{FF2B5EF4-FFF2-40B4-BE49-F238E27FC236}">
                  <a16:creationId xmlns:a16="http://schemas.microsoft.com/office/drawing/2014/main" id="{0C0B8C63-186E-0BAB-052F-7033C2D4D7F6}"/>
                </a:ext>
              </a:extLst>
            </p:cNvPr>
            <p:cNvSpPr/>
            <p:nvPr/>
          </p:nvSpPr>
          <p:spPr>
            <a:xfrm>
              <a:off x="2029552" y="3468391"/>
              <a:ext cx="1154935" cy="293781"/>
            </a:xfrm>
            <a:custGeom>
              <a:avLst/>
              <a:gdLst>
                <a:gd name="connsiteX0" fmla="*/ 932701 w 2773770"/>
                <a:gd name="connsiteY0" fmla="*/ 64 h 705563"/>
                <a:gd name="connsiteX1" fmla="*/ 1181614 w 2773770"/>
                <a:gd name="connsiteY1" fmla="*/ 68134 h 705563"/>
                <a:gd name="connsiteX2" fmla="*/ 1830354 w 2773770"/>
                <a:gd name="connsiteY2" fmla="*/ 5158 h 705563"/>
                <a:gd name="connsiteX3" fmla="*/ 1838059 w 2773770"/>
                <a:gd name="connsiteY3" fmla="*/ 0 h 705563"/>
                <a:gd name="connsiteX4" fmla="*/ 2283797 w 2773770"/>
                <a:gd name="connsiteY4" fmla="*/ 143273 h 705563"/>
                <a:gd name="connsiteX5" fmla="*/ 2440697 w 2773770"/>
                <a:gd name="connsiteY5" fmla="*/ 192623 h 705563"/>
                <a:gd name="connsiteX6" fmla="*/ 2760737 w 2773770"/>
                <a:gd name="connsiteY6" fmla="*/ 603148 h 705563"/>
                <a:gd name="connsiteX7" fmla="*/ 2772453 w 2773770"/>
                <a:gd name="connsiteY7" fmla="*/ 671792 h 705563"/>
                <a:gd name="connsiteX8" fmla="*/ 2742652 w 2773770"/>
                <a:gd name="connsiteY8" fmla="*/ 705094 h 705563"/>
                <a:gd name="connsiteX9" fmla="*/ 2717182 w 2773770"/>
                <a:gd name="connsiteY9" fmla="*/ 704967 h 705563"/>
                <a:gd name="connsiteX10" fmla="*/ 53514 w 2773770"/>
                <a:gd name="connsiteY10" fmla="*/ 704967 h 705563"/>
                <a:gd name="connsiteX11" fmla="*/ 3464 w 2773770"/>
                <a:gd name="connsiteY11" fmla="*/ 646957 h 705563"/>
                <a:gd name="connsiteX12" fmla="*/ 95541 w 2773770"/>
                <a:gd name="connsiteY12" fmla="*/ 390021 h 705563"/>
                <a:gd name="connsiteX13" fmla="*/ 386608 w 2773770"/>
                <a:gd name="connsiteY13" fmla="*/ 171928 h 705563"/>
                <a:gd name="connsiteX14" fmla="*/ 875201 w 2773770"/>
                <a:gd name="connsiteY14" fmla="*/ 17002 h 705563"/>
                <a:gd name="connsiteX15" fmla="*/ 932701 w 2773770"/>
                <a:gd name="connsiteY15" fmla="*/ 64 h 7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3770" h="705563">
                  <a:moveTo>
                    <a:pt x="932701" y="64"/>
                  </a:moveTo>
                  <a:cubicBezTo>
                    <a:pt x="1012170" y="35404"/>
                    <a:pt x="1096350" y="55399"/>
                    <a:pt x="1181614" y="68134"/>
                  </a:cubicBezTo>
                  <a:cubicBezTo>
                    <a:pt x="1402764" y="101183"/>
                    <a:pt x="1619583" y="82462"/>
                    <a:pt x="1830354" y="5158"/>
                  </a:cubicBezTo>
                  <a:cubicBezTo>
                    <a:pt x="1833156" y="4139"/>
                    <a:pt x="1835512" y="1783"/>
                    <a:pt x="1838059" y="0"/>
                  </a:cubicBezTo>
                  <a:cubicBezTo>
                    <a:pt x="1986617" y="47758"/>
                    <a:pt x="2135239" y="95324"/>
                    <a:pt x="2283797" y="143273"/>
                  </a:cubicBezTo>
                  <a:cubicBezTo>
                    <a:pt x="2335948" y="160084"/>
                    <a:pt x="2390392" y="169827"/>
                    <a:pt x="2440697" y="192623"/>
                  </a:cubicBezTo>
                  <a:cubicBezTo>
                    <a:pt x="2619119" y="273620"/>
                    <a:pt x="2722594" y="413072"/>
                    <a:pt x="2760737" y="603148"/>
                  </a:cubicBezTo>
                  <a:cubicBezTo>
                    <a:pt x="2765321" y="625880"/>
                    <a:pt x="2767932" y="649058"/>
                    <a:pt x="2772453" y="671792"/>
                  </a:cubicBezTo>
                  <a:cubicBezTo>
                    <a:pt x="2777356" y="696752"/>
                    <a:pt x="2768824" y="708087"/>
                    <a:pt x="2742652" y="705094"/>
                  </a:cubicBezTo>
                  <a:cubicBezTo>
                    <a:pt x="2734247" y="704139"/>
                    <a:pt x="2725714" y="704967"/>
                    <a:pt x="2717182" y="704967"/>
                  </a:cubicBezTo>
                  <a:cubicBezTo>
                    <a:pt x="1829271" y="704967"/>
                    <a:pt x="941425" y="704967"/>
                    <a:pt x="53514" y="704967"/>
                  </a:cubicBezTo>
                  <a:cubicBezTo>
                    <a:pt x="-4432" y="704967"/>
                    <a:pt x="-3922" y="705031"/>
                    <a:pt x="3464" y="646957"/>
                  </a:cubicBezTo>
                  <a:cubicBezTo>
                    <a:pt x="15181" y="554435"/>
                    <a:pt x="43963" y="467707"/>
                    <a:pt x="95541" y="390021"/>
                  </a:cubicBezTo>
                  <a:cubicBezTo>
                    <a:pt x="166413" y="283235"/>
                    <a:pt x="262311" y="207269"/>
                    <a:pt x="386608" y="171928"/>
                  </a:cubicBezTo>
                  <a:cubicBezTo>
                    <a:pt x="551085" y="125189"/>
                    <a:pt x="711933" y="67498"/>
                    <a:pt x="875201" y="17002"/>
                  </a:cubicBezTo>
                  <a:cubicBezTo>
                    <a:pt x="894304" y="11143"/>
                    <a:pt x="913534" y="5731"/>
                    <a:pt x="932701" y="6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135F1E59-2A82-5C06-2B5F-A5AFAD88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638" y="1445831"/>
            <a:ext cx="5875420" cy="439719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20951B1-1ACE-84C2-F0C5-BFFA170F9DDF}"/>
              </a:ext>
            </a:extLst>
          </p:cNvPr>
          <p:cNvSpPr txBox="1"/>
          <p:nvPr/>
        </p:nvSpPr>
        <p:spPr>
          <a:xfrm>
            <a:off x="6291532" y="4032860"/>
            <a:ext cx="5722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3600" b="1" spc="1800" dirty="0">
                <a:solidFill>
                  <a:schemeClr val="accent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ก้าวใหญ่เพื่อไปต่อ</a:t>
            </a:r>
            <a:endParaRPr lang="en-US" altLang="ko-KR" sz="3600" b="1" spc="1800" dirty="0">
              <a:solidFill>
                <a:schemeClr val="accent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5901-8853-00B7-EE0D-08657C54F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7A2FD5-DE15-9718-8AEF-8B6186A26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218" y="285831"/>
            <a:ext cx="6508908" cy="724247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+mn-lt"/>
              </a:rPr>
              <a:t>IZN Status Check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D134B68-35F1-AD95-2FC0-2AF74CAF5542}"/>
              </a:ext>
            </a:extLst>
          </p:cNvPr>
          <p:cNvGrpSpPr/>
          <p:nvPr/>
        </p:nvGrpSpPr>
        <p:grpSpPr>
          <a:xfrm>
            <a:off x="197854" y="3005575"/>
            <a:ext cx="5513822" cy="1692401"/>
            <a:chOff x="1051132" y="1709878"/>
            <a:chExt cx="8624158" cy="2647079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75879EFC-C8B5-8E9B-360F-51E24041119A}"/>
                </a:ext>
              </a:extLst>
            </p:cNvPr>
            <p:cNvSpPr/>
            <p:nvPr/>
          </p:nvSpPr>
          <p:spPr>
            <a:xfrm>
              <a:off x="105113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말풍선: 타원형 4">
              <a:extLst>
                <a:ext uri="{FF2B5EF4-FFF2-40B4-BE49-F238E27FC236}">
                  <a16:creationId xmlns:a16="http://schemas.microsoft.com/office/drawing/2014/main" id="{556506D0-AA38-575E-84E5-94862D2D5F34}"/>
                </a:ext>
              </a:extLst>
            </p:cNvPr>
            <p:cNvSpPr/>
            <p:nvPr/>
          </p:nvSpPr>
          <p:spPr>
            <a:xfrm>
              <a:off x="2934597" y="1709878"/>
              <a:ext cx="2590800" cy="2647079"/>
            </a:xfrm>
            <a:prstGeom prst="wedgeEllipseCallout">
              <a:avLst>
                <a:gd name="adj1" fmla="val -761"/>
                <a:gd name="adj2" fmla="val 71979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말풍선: 모서리가 둥근 사각형 5">
              <a:extLst>
                <a:ext uri="{FF2B5EF4-FFF2-40B4-BE49-F238E27FC236}">
                  <a16:creationId xmlns:a16="http://schemas.microsoft.com/office/drawing/2014/main" id="{4E92D0FC-C907-169F-9BB0-42F285A75FBD}"/>
                </a:ext>
              </a:extLst>
            </p:cNvPr>
            <p:cNvSpPr/>
            <p:nvPr/>
          </p:nvSpPr>
          <p:spPr>
            <a:xfrm flipH="1">
              <a:off x="517814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말풍선: 타원형 6">
              <a:extLst>
                <a:ext uri="{FF2B5EF4-FFF2-40B4-BE49-F238E27FC236}">
                  <a16:creationId xmlns:a16="http://schemas.microsoft.com/office/drawing/2014/main" id="{AF88765B-B79F-45E4-527A-4A8EDE6C12A7}"/>
                </a:ext>
              </a:extLst>
            </p:cNvPr>
            <p:cNvSpPr/>
            <p:nvPr/>
          </p:nvSpPr>
          <p:spPr>
            <a:xfrm>
              <a:off x="7084490" y="1709878"/>
              <a:ext cx="2590800" cy="2647079"/>
            </a:xfrm>
            <a:prstGeom prst="wedgeEllipseCallout">
              <a:avLst>
                <a:gd name="adj1" fmla="val -15561"/>
                <a:gd name="adj2" fmla="val 6784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2C2C44-5502-7539-B411-D8466283DA32}"/>
              </a:ext>
            </a:extLst>
          </p:cNvPr>
          <p:cNvSpPr txBox="1"/>
          <p:nvPr/>
        </p:nvSpPr>
        <p:spPr>
          <a:xfrm>
            <a:off x="6147895" y="1997745"/>
            <a:ext cx="6189631" cy="430887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 </a:t>
            </a:r>
            <a:r>
              <a:rPr lang="en-US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worksheet</a:t>
            </a:r>
            <a:r>
              <a:rPr lang="th-TH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ดูสถานภาพปัจจุบันของ </a:t>
            </a:r>
            <a:r>
              <a:rPr lang="en-US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IZN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51BCB9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kumimoji="0" lang="th-TH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</a:t>
            </a:r>
            <a:r>
              <a:rPr lang="th-TH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ความพยายามสู่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IZN </a:t>
            </a:r>
            <a:br>
              <a:rPr lang="th-TH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ของ</a:t>
            </a:r>
            <a:r>
              <a:rPr kumimoji="0" lang="th-TH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</a:t>
            </a:r>
            <a:r>
              <a:rPr lang="th-TH" altLang="ko-KR" sz="3200" b="1" u="sng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ตัวเอง</a:t>
            </a:r>
            <a:r>
              <a:rPr kumimoji="0" lang="th-TH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6  </a:t>
            </a:r>
            <a:r>
              <a:rPr kumimoji="0" lang="th-TH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0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en-US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กลยุทธ์สู่ความเป็นสากล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lang="th-TH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	</a:t>
            </a:r>
            <a:r>
              <a:rPr lang="en-US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หลักการและเหตุผลสู่ความเป็นสากล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มิติของความเป็นสากล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lang="th-TH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งบประมาณ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altLang="ko-KR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การแลกเปลี่ยน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การวิจัยร่วมระหว่างประเทศ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lang="en-US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altLang="ko-KR" sz="3200" b="1" dirty="0">
                <a:solidFill>
                  <a:srgbClr val="51BCB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ให้คะแนนผลการประเมินแต่ละด้าน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kumimoji="0" lang="th-TH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1BCB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รวมคะแนนทั้งหมดที่ได้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BCB9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id="{F1FE548B-D58F-066A-AA74-55946275A807}"/>
              </a:ext>
            </a:extLst>
          </p:cNvPr>
          <p:cNvGrpSpPr/>
          <p:nvPr/>
        </p:nvGrpSpPr>
        <p:grpSpPr>
          <a:xfrm>
            <a:off x="1952754" y="5106714"/>
            <a:ext cx="657775" cy="825667"/>
            <a:chOff x="10255665" y="4623530"/>
            <a:chExt cx="1780099" cy="2031315"/>
          </a:xfrm>
        </p:grpSpPr>
        <p:sp>
          <p:nvSpPr>
            <p:cNvPr id="29" name="Freeform: Shape 39">
              <a:extLst>
                <a:ext uri="{FF2B5EF4-FFF2-40B4-BE49-F238E27FC236}">
                  <a16:creationId xmlns:a16="http://schemas.microsoft.com/office/drawing/2014/main" id="{B06085B5-F98B-1EAC-F976-C0D25523AB6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1E8E89D3-BA58-E42A-9047-548795B8F7A8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41">
              <a:extLst>
                <a:ext uri="{FF2B5EF4-FFF2-40B4-BE49-F238E27FC236}">
                  <a16:creationId xmlns:a16="http://schemas.microsoft.com/office/drawing/2014/main" id="{BA625E59-55DC-3D7A-FA85-F4C9395DDABE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42">
              <a:extLst>
                <a:ext uri="{FF2B5EF4-FFF2-40B4-BE49-F238E27FC236}">
                  <a16:creationId xmlns:a16="http://schemas.microsoft.com/office/drawing/2014/main" id="{C47EEFC4-6B00-FD5B-48ED-78CA041709D9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A88F1A8A-E123-811A-BE37-DC471C250128}"/>
              </a:ext>
            </a:extLst>
          </p:cNvPr>
          <p:cNvGrpSpPr/>
          <p:nvPr/>
        </p:nvGrpSpPr>
        <p:grpSpPr>
          <a:xfrm>
            <a:off x="549439" y="5110980"/>
            <a:ext cx="655150" cy="850223"/>
            <a:chOff x="5466309" y="4387710"/>
            <a:chExt cx="1891355" cy="2231371"/>
          </a:xfrm>
        </p:grpSpPr>
        <p:sp>
          <p:nvSpPr>
            <p:cNvPr id="34" name="Freeform: Shape 44">
              <a:extLst>
                <a:ext uri="{FF2B5EF4-FFF2-40B4-BE49-F238E27FC236}">
                  <a16:creationId xmlns:a16="http://schemas.microsoft.com/office/drawing/2014/main" id="{CC10039A-C20E-23C0-86DC-6B0CD61BA544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45">
              <a:extLst>
                <a:ext uri="{FF2B5EF4-FFF2-40B4-BE49-F238E27FC236}">
                  <a16:creationId xmlns:a16="http://schemas.microsoft.com/office/drawing/2014/main" id="{B8E14626-320B-65A9-47F0-B78D66086072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46">
              <a:extLst>
                <a:ext uri="{FF2B5EF4-FFF2-40B4-BE49-F238E27FC236}">
                  <a16:creationId xmlns:a16="http://schemas.microsoft.com/office/drawing/2014/main" id="{57368781-C20C-4102-790A-1BA2A6E14691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7" name="Group 89">
            <a:extLst>
              <a:ext uri="{FF2B5EF4-FFF2-40B4-BE49-F238E27FC236}">
                <a16:creationId xmlns:a16="http://schemas.microsoft.com/office/drawing/2014/main" id="{D9C3C965-3894-6C4B-6EB1-B633614891D7}"/>
              </a:ext>
            </a:extLst>
          </p:cNvPr>
          <p:cNvGrpSpPr/>
          <p:nvPr/>
        </p:nvGrpSpPr>
        <p:grpSpPr>
          <a:xfrm>
            <a:off x="4240768" y="5098879"/>
            <a:ext cx="739905" cy="854941"/>
            <a:chOff x="8529977" y="2354573"/>
            <a:chExt cx="1686834" cy="1771904"/>
          </a:xfrm>
        </p:grpSpPr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B8207C4E-3B18-ADAD-1E0C-58AB30D4AE7D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105335CF-8FDB-817C-104A-E09BC6F56929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23387048-8E82-6EBF-4B0D-7C20534FA6C1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FB66B130-3DF9-7323-B31A-F87CE08E45DB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raphic 57">
              <a:extLst>
                <a:ext uri="{FF2B5EF4-FFF2-40B4-BE49-F238E27FC236}">
                  <a16:creationId xmlns:a16="http://schemas.microsoft.com/office/drawing/2014/main" id="{30433AAB-AD35-467D-B42B-0EB35DBAF9BF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3FA95A90-594A-B66D-0129-82D64D42830F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4" name="Group 88">
            <a:extLst>
              <a:ext uri="{FF2B5EF4-FFF2-40B4-BE49-F238E27FC236}">
                <a16:creationId xmlns:a16="http://schemas.microsoft.com/office/drawing/2014/main" id="{4A7ACD1B-0EB2-DE51-C51F-04A045B10A3C}"/>
              </a:ext>
            </a:extLst>
          </p:cNvPr>
          <p:cNvGrpSpPr/>
          <p:nvPr/>
        </p:nvGrpSpPr>
        <p:grpSpPr>
          <a:xfrm>
            <a:off x="3170752" y="5106714"/>
            <a:ext cx="632041" cy="847259"/>
            <a:chOff x="6897268" y="2370124"/>
            <a:chExt cx="1440927" cy="1755981"/>
          </a:xfrm>
        </p:grpSpPr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467E6661-FB5F-1F09-BB79-2D560B9249EF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5A2C2A31-59B4-4358-78E6-B44EA0F7B1D1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766F598E-1F0A-AE6F-44F1-4FC601256D1A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A68354E4-105B-E81E-794D-169B97398350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raphic 57">
              <a:extLst>
                <a:ext uri="{FF2B5EF4-FFF2-40B4-BE49-F238E27FC236}">
                  <a16:creationId xmlns:a16="http://schemas.microsoft.com/office/drawing/2014/main" id="{DA311B0E-D027-63F3-14B6-907878D06747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raphic 57">
              <a:extLst>
                <a:ext uri="{FF2B5EF4-FFF2-40B4-BE49-F238E27FC236}">
                  <a16:creationId xmlns:a16="http://schemas.microsoft.com/office/drawing/2014/main" id="{798CAE42-98F4-06AF-AB8B-13DA7FBA794C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" name="Block Arc 14">
            <a:extLst>
              <a:ext uri="{FF2B5EF4-FFF2-40B4-BE49-F238E27FC236}">
                <a16:creationId xmlns:a16="http://schemas.microsoft.com/office/drawing/2014/main" id="{52E95319-B4D3-3085-1B69-5F7FA028082F}"/>
              </a:ext>
            </a:extLst>
          </p:cNvPr>
          <p:cNvSpPr/>
          <p:nvPr/>
        </p:nvSpPr>
        <p:spPr>
          <a:xfrm rot="16200000">
            <a:off x="3340416" y="3426482"/>
            <a:ext cx="426295" cy="42657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BDCDB678-8121-1D27-F813-B83DF7F0B661}"/>
              </a:ext>
            </a:extLst>
          </p:cNvPr>
          <p:cNvSpPr/>
          <p:nvPr/>
        </p:nvSpPr>
        <p:spPr>
          <a:xfrm rot="16200000">
            <a:off x="4668484" y="3391335"/>
            <a:ext cx="367065" cy="43763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Donut 24">
            <a:extLst>
              <a:ext uri="{FF2B5EF4-FFF2-40B4-BE49-F238E27FC236}">
                <a16:creationId xmlns:a16="http://schemas.microsoft.com/office/drawing/2014/main" id="{9E883DBD-A5A4-3BC8-32F5-812A725FE819}"/>
              </a:ext>
            </a:extLst>
          </p:cNvPr>
          <p:cNvSpPr/>
          <p:nvPr/>
        </p:nvSpPr>
        <p:spPr>
          <a:xfrm>
            <a:off x="2066867" y="3405909"/>
            <a:ext cx="463943" cy="4677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Round Same Side Corner Rectangle 8">
            <a:extLst>
              <a:ext uri="{FF2B5EF4-FFF2-40B4-BE49-F238E27FC236}">
                <a16:creationId xmlns:a16="http://schemas.microsoft.com/office/drawing/2014/main" id="{239532F9-C43C-C2CC-3AB4-20AE3E37768A}"/>
              </a:ext>
            </a:extLst>
          </p:cNvPr>
          <p:cNvSpPr/>
          <p:nvPr/>
        </p:nvSpPr>
        <p:spPr>
          <a:xfrm>
            <a:off x="653293" y="3382207"/>
            <a:ext cx="188806" cy="4972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ound Same Side Corner Rectangle 20">
            <a:extLst>
              <a:ext uri="{FF2B5EF4-FFF2-40B4-BE49-F238E27FC236}">
                <a16:creationId xmlns:a16="http://schemas.microsoft.com/office/drawing/2014/main" id="{FD230C21-4E48-8D14-4B13-8CCC58514192}"/>
              </a:ext>
            </a:extLst>
          </p:cNvPr>
          <p:cNvSpPr/>
          <p:nvPr/>
        </p:nvSpPr>
        <p:spPr>
          <a:xfrm rot="10800000">
            <a:off x="856145" y="3388836"/>
            <a:ext cx="235264" cy="5018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52A9B8-3118-74BD-3A11-C0260CAC7AC7}"/>
              </a:ext>
            </a:extLst>
          </p:cNvPr>
          <p:cNvSpPr/>
          <p:nvPr/>
        </p:nvSpPr>
        <p:spPr>
          <a:xfrm>
            <a:off x="403907" y="1010077"/>
            <a:ext cx="548439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ดูสถานภาพ </a:t>
            </a:r>
            <a:r>
              <a:rPr lang="en-US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IZN </a:t>
            </a:r>
            <a:r>
              <a:rPr lang="th-TH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ปัจจุบันโดยรวม</a:t>
            </a:r>
            <a:endParaRPr lang="en-US" sz="2400" b="1" spc="54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6" name="그룹 8">
            <a:extLst>
              <a:ext uri="{FF2B5EF4-FFF2-40B4-BE49-F238E27FC236}">
                <a16:creationId xmlns:a16="http://schemas.microsoft.com/office/drawing/2014/main" id="{F41116F1-FF7F-0DFA-4CDB-6E0CE27D26F8}"/>
              </a:ext>
            </a:extLst>
          </p:cNvPr>
          <p:cNvGrpSpPr/>
          <p:nvPr/>
        </p:nvGrpSpPr>
        <p:grpSpPr>
          <a:xfrm>
            <a:off x="10175804" y="31253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57" name="Rectangle 14">
              <a:extLst>
                <a:ext uri="{FF2B5EF4-FFF2-40B4-BE49-F238E27FC236}">
                  <a16:creationId xmlns:a16="http://schemas.microsoft.com/office/drawing/2014/main" id="{F180EFDD-DB16-6AD7-CA09-4E15ECD6330F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Isosceles Triangle 15">
              <a:extLst>
                <a:ext uri="{FF2B5EF4-FFF2-40B4-BE49-F238E27FC236}">
                  <a16:creationId xmlns:a16="http://schemas.microsoft.com/office/drawing/2014/main" id="{E7660033-6EF2-11B0-EEB3-1B916F65B7E8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Isosceles Triangle 16">
              <a:extLst>
                <a:ext uri="{FF2B5EF4-FFF2-40B4-BE49-F238E27FC236}">
                  <a16:creationId xmlns:a16="http://schemas.microsoft.com/office/drawing/2014/main" id="{627DE99D-520B-9066-6844-687744F5B39A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955A9F2-515C-A0BE-9BD9-22712B1479F1}"/>
              </a:ext>
            </a:extLst>
          </p:cNvPr>
          <p:cNvSpPr txBox="1"/>
          <p:nvPr/>
        </p:nvSpPr>
        <p:spPr>
          <a:xfrm>
            <a:off x="10189153" y="668220"/>
            <a:ext cx="1345636" cy="5847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6 </a:t>
            </a:r>
            <a:r>
              <a:rPr lang="en-US" altLang="ko-KR" sz="24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4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3">
            <a:extLst>
              <a:ext uri="{FF2B5EF4-FFF2-40B4-BE49-F238E27FC236}">
                <a16:creationId xmlns:a16="http://schemas.microsoft.com/office/drawing/2014/main" id="{FC4F34CF-3359-4935-ACA4-86177F2AB014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4">
            <a:extLst>
              <a:ext uri="{FF2B5EF4-FFF2-40B4-BE49-F238E27FC236}">
                <a16:creationId xmlns:a16="http://schemas.microsoft.com/office/drawing/2014/main" id="{4D375007-653A-465C-BA6B-42796A216FEA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5">
            <a:extLst>
              <a:ext uri="{FF2B5EF4-FFF2-40B4-BE49-F238E27FC236}">
                <a16:creationId xmlns:a16="http://schemas.microsoft.com/office/drawing/2014/main" id="{ACBC9D09-96E4-4B24-8DF4-FE7D4FF31421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5">
            <a:extLst>
              <a:ext uri="{FF2B5EF4-FFF2-40B4-BE49-F238E27FC236}">
                <a16:creationId xmlns:a16="http://schemas.microsoft.com/office/drawing/2014/main" id="{9475B0A1-7A43-4E0E-B784-0874B3723214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0A85D4B4-B7A6-44D2-8F9C-41CA537B94B7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602B43EE-72F7-44C2-9EB7-B22A65FFDF73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2B266-B25D-44F0-8617-7CD9D55C6B2A}"/>
              </a:ext>
            </a:extLst>
          </p:cNvPr>
          <p:cNvSpPr txBox="1"/>
          <p:nvPr/>
        </p:nvSpPr>
        <p:spPr>
          <a:xfrm>
            <a:off x="1880404" y="2899140"/>
            <a:ext cx="3732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altLang="ko-KR" sz="40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เริ่มลึกลงไปอีกขั้น</a:t>
            </a:r>
            <a:endParaRPr lang="en-US" altLang="ko-KR" sz="40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FAA972-23FC-4A53-B64A-727CCBA056DC}"/>
              </a:ext>
            </a:extLst>
          </p:cNvPr>
          <p:cNvSpPr txBox="1"/>
          <p:nvPr/>
        </p:nvSpPr>
        <p:spPr>
          <a:xfrm>
            <a:off x="1880404" y="5311164"/>
            <a:ext cx="3732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th-TH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134055">
                    <a:lumMod val="60000"/>
                    <a:lumOff val="40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ให้ตอบตามความเป็นจริง</a:t>
            </a:r>
            <a:endParaRPr lang="en-US" altLang="ko-KR" sz="40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969F9-61BD-455F-B351-A30BE2B72ED7}"/>
              </a:ext>
            </a:extLst>
          </p:cNvPr>
          <p:cNvSpPr txBox="1"/>
          <p:nvPr/>
        </p:nvSpPr>
        <p:spPr>
          <a:xfrm>
            <a:off x="1880403" y="3863610"/>
            <a:ext cx="4716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altLang="ko-KR" sz="40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พิจารณาประเด็นที่แจก </a:t>
            </a:r>
            <a:b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 </a:t>
            </a:r>
            <a:r>
              <a:rPr lang="th-TH" altLang="ko-KR" sz="40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ประเด็น ตาม </a:t>
            </a:r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Worksheet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F8B02-F642-4B97-B9C9-DAA2E9403921}"/>
              </a:ext>
            </a:extLst>
          </p:cNvPr>
          <p:cNvSpPr txBox="1"/>
          <p:nvPr/>
        </p:nvSpPr>
        <p:spPr>
          <a:xfrm>
            <a:off x="2380627" y="5828223"/>
            <a:ext cx="394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ใช่ ไม่ใช่ ไม่แน่ใจ จำเป็นต้องดำเนินการ </a:t>
            </a:r>
            <a:b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ใครคือผู้รับผิดชอบ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타원 11">
            <a:extLst>
              <a:ext uri="{FF2B5EF4-FFF2-40B4-BE49-F238E27FC236}">
                <a16:creationId xmlns:a16="http://schemas.microsoft.com/office/drawing/2014/main" id="{0A415C9A-B011-4DC7-619E-14F7690699B9}"/>
              </a:ext>
            </a:extLst>
          </p:cNvPr>
          <p:cNvSpPr/>
          <p:nvPr/>
        </p:nvSpPr>
        <p:spPr>
          <a:xfrm>
            <a:off x="7558152" y="2405642"/>
            <a:ext cx="3538192" cy="3538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50">
            <a:extLst>
              <a:ext uri="{FF2B5EF4-FFF2-40B4-BE49-F238E27FC236}">
                <a16:creationId xmlns:a16="http://schemas.microsoft.com/office/drawing/2014/main" id="{6B8B1510-1400-DE14-EA3C-930E5F5C945B}"/>
              </a:ext>
            </a:extLst>
          </p:cNvPr>
          <p:cNvGrpSpPr/>
          <p:nvPr/>
        </p:nvGrpSpPr>
        <p:grpSpPr>
          <a:xfrm>
            <a:off x="8511980" y="4034874"/>
            <a:ext cx="1682280" cy="2009918"/>
            <a:chOff x="5104093" y="3823833"/>
            <a:chExt cx="2035559" cy="2432001"/>
          </a:xfrm>
        </p:grpSpPr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8DE85C8F-A29B-B81A-54E0-DFF0E7A6D07B}"/>
                </a:ext>
              </a:extLst>
            </p:cNvPr>
            <p:cNvGrpSpPr/>
            <p:nvPr/>
          </p:nvGrpSpPr>
          <p:grpSpPr>
            <a:xfrm>
              <a:off x="5104093" y="3823833"/>
              <a:ext cx="2035559" cy="2311745"/>
              <a:chOff x="4691847" y="3443908"/>
              <a:chExt cx="2856887" cy="3244512"/>
            </a:xfrm>
          </p:grpSpPr>
          <p:sp>
            <p:nvSpPr>
              <p:cNvPr id="11" name="Freeform: Shape 25">
                <a:extLst>
                  <a:ext uri="{FF2B5EF4-FFF2-40B4-BE49-F238E27FC236}">
                    <a16:creationId xmlns:a16="http://schemas.microsoft.com/office/drawing/2014/main" id="{BF958C91-D1DF-789C-1617-0024B91FD60C}"/>
                  </a:ext>
                </a:extLst>
              </p:cNvPr>
              <p:cNvSpPr/>
              <p:nvPr/>
            </p:nvSpPr>
            <p:spPr>
              <a:xfrm>
                <a:off x="4691847" y="3443908"/>
                <a:ext cx="2856887" cy="3092940"/>
              </a:xfrm>
              <a:custGeom>
                <a:avLst/>
                <a:gdLst>
                  <a:gd name="connsiteX0" fmla="*/ 2985610 w 2985996"/>
                  <a:gd name="connsiteY0" fmla="*/ 94967 h 3232717"/>
                  <a:gd name="connsiteX1" fmla="*/ 2979648 w 2985996"/>
                  <a:gd name="connsiteY1" fmla="*/ 68990 h 3232717"/>
                  <a:gd name="connsiteX2" fmla="*/ 2943023 w 2985996"/>
                  <a:gd name="connsiteY2" fmla="*/ 19590 h 3232717"/>
                  <a:gd name="connsiteX3" fmla="*/ 2904696 w 2985996"/>
                  <a:gd name="connsiteY3" fmla="*/ 0 h 3232717"/>
                  <a:gd name="connsiteX4" fmla="*/ 94433 w 2985996"/>
                  <a:gd name="connsiteY4" fmla="*/ 8517 h 3232717"/>
                  <a:gd name="connsiteX5" fmla="*/ 62493 w 2985996"/>
                  <a:gd name="connsiteY5" fmla="*/ 21293 h 3232717"/>
                  <a:gd name="connsiteX6" fmla="*/ 8834 w 2985996"/>
                  <a:gd name="connsiteY6" fmla="*/ 72822 h 3232717"/>
                  <a:gd name="connsiteX7" fmla="*/ 1169 w 2985996"/>
                  <a:gd name="connsiteY7" fmla="*/ 108595 h 3232717"/>
                  <a:gd name="connsiteX8" fmla="*/ 145110 w 2985996"/>
                  <a:gd name="connsiteY8" fmla="*/ 1323153 h 3232717"/>
                  <a:gd name="connsiteX9" fmla="*/ 138296 w 2985996"/>
                  <a:gd name="connsiteY9" fmla="*/ 1399382 h 3232717"/>
                  <a:gd name="connsiteX10" fmla="*/ 136593 w 2985996"/>
                  <a:gd name="connsiteY10" fmla="*/ 1418120 h 3232717"/>
                  <a:gd name="connsiteX11" fmla="*/ 142129 w 2985996"/>
                  <a:gd name="connsiteY11" fmla="*/ 3154785 h 3232717"/>
                  <a:gd name="connsiteX12" fmla="*/ 180031 w 2985996"/>
                  <a:gd name="connsiteY12" fmla="*/ 3232718 h 3232717"/>
                  <a:gd name="connsiteX13" fmla="*/ 2854019 w 2985996"/>
                  <a:gd name="connsiteY13" fmla="*/ 3190132 h 3232717"/>
                  <a:gd name="connsiteX14" fmla="*/ 2879570 w 2985996"/>
                  <a:gd name="connsiteY14" fmla="*/ 3164580 h 3232717"/>
                  <a:gd name="connsiteX15" fmla="*/ 2877015 w 2985996"/>
                  <a:gd name="connsiteY15" fmla="*/ 1895937 h 3232717"/>
                  <a:gd name="connsiteX16" fmla="*/ 2871053 w 2985996"/>
                  <a:gd name="connsiteY16" fmla="*/ 1336355 h 3232717"/>
                  <a:gd name="connsiteX17" fmla="*/ 2868072 w 2985996"/>
                  <a:gd name="connsiteY17" fmla="*/ 1272901 h 3232717"/>
                  <a:gd name="connsiteX18" fmla="*/ 2985610 w 2985996"/>
                  <a:gd name="connsiteY18" fmla="*/ 94967 h 323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85996" h="3232717">
                    <a:moveTo>
                      <a:pt x="2985610" y="94967"/>
                    </a:moveTo>
                    <a:cubicBezTo>
                      <a:pt x="2986462" y="85598"/>
                      <a:pt x="2986462" y="77081"/>
                      <a:pt x="2979648" y="68990"/>
                    </a:cubicBezTo>
                    <a:cubicBezTo>
                      <a:pt x="2966446" y="53233"/>
                      <a:pt x="2954096" y="36624"/>
                      <a:pt x="2943023" y="19590"/>
                    </a:cubicBezTo>
                    <a:cubicBezTo>
                      <a:pt x="2933655" y="5110"/>
                      <a:pt x="2922582" y="0"/>
                      <a:pt x="2904696" y="0"/>
                    </a:cubicBezTo>
                    <a:cubicBezTo>
                      <a:pt x="2693894" y="2555"/>
                      <a:pt x="237096" y="8517"/>
                      <a:pt x="94433" y="8517"/>
                    </a:cubicBezTo>
                    <a:cubicBezTo>
                      <a:pt x="81231" y="8517"/>
                      <a:pt x="71436" y="11924"/>
                      <a:pt x="62493" y="21293"/>
                    </a:cubicBezTo>
                    <a:cubicBezTo>
                      <a:pt x="45033" y="38753"/>
                      <a:pt x="26721" y="55788"/>
                      <a:pt x="8834" y="72822"/>
                    </a:cubicBezTo>
                    <a:cubicBezTo>
                      <a:pt x="-2664" y="82617"/>
                      <a:pt x="-109" y="95819"/>
                      <a:pt x="1169" y="108595"/>
                    </a:cubicBezTo>
                    <a:cubicBezTo>
                      <a:pt x="5002" y="147774"/>
                      <a:pt x="126798" y="1206893"/>
                      <a:pt x="145110" y="1323153"/>
                    </a:cubicBezTo>
                    <a:cubicBezTo>
                      <a:pt x="148943" y="1348705"/>
                      <a:pt x="160441" y="1375108"/>
                      <a:pt x="138296" y="1399382"/>
                    </a:cubicBezTo>
                    <a:cubicBezTo>
                      <a:pt x="134889" y="1403215"/>
                      <a:pt x="136593" y="1411732"/>
                      <a:pt x="136593" y="1418120"/>
                    </a:cubicBezTo>
                    <a:cubicBezTo>
                      <a:pt x="138722" y="1735813"/>
                      <a:pt x="141703" y="2893732"/>
                      <a:pt x="142129" y="3154785"/>
                    </a:cubicBezTo>
                    <a:cubicBezTo>
                      <a:pt x="141703" y="3200353"/>
                      <a:pt x="119559" y="3232718"/>
                      <a:pt x="180031" y="3232718"/>
                    </a:cubicBezTo>
                    <a:cubicBezTo>
                      <a:pt x="180031" y="3232718"/>
                      <a:pt x="2838687" y="3188428"/>
                      <a:pt x="2854019" y="3190132"/>
                    </a:cubicBezTo>
                    <a:cubicBezTo>
                      <a:pt x="2874460" y="3192261"/>
                      <a:pt x="2879570" y="3185447"/>
                      <a:pt x="2879570" y="3164580"/>
                    </a:cubicBezTo>
                    <a:cubicBezTo>
                      <a:pt x="2877867" y="2741699"/>
                      <a:pt x="2881273" y="2318818"/>
                      <a:pt x="2877015" y="1895937"/>
                    </a:cubicBezTo>
                    <a:cubicBezTo>
                      <a:pt x="2874886" y="1709410"/>
                      <a:pt x="2876163" y="1522882"/>
                      <a:pt x="2871053" y="1336355"/>
                    </a:cubicBezTo>
                    <a:cubicBezTo>
                      <a:pt x="2870627" y="1315062"/>
                      <a:pt x="2865943" y="1294194"/>
                      <a:pt x="2868072" y="1272901"/>
                    </a:cubicBezTo>
                    <a:cubicBezTo>
                      <a:pt x="2877441" y="1177082"/>
                      <a:pt x="2977944" y="170345"/>
                      <a:pt x="2985610" y="94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8">
                <a:extLst>
                  <a:ext uri="{FF2B5EF4-FFF2-40B4-BE49-F238E27FC236}">
                    <a16:creationId xmlns:a16="http://schemas.microsoft.com/office/drawing/2014/main" id="{38A693E7-C127-AA9D-2422-AAF942A3B9C6}"/>
                  </a:ext>
                </a:extLst>
              </p:cNvPr>
              <p:cNvSpPr/>
              <p:nvPr/>
            </p:nvSpPr>
            <p:spPr>
              <a:xfrm>
                <a:off x="4863278" y="5024451"/>
                <a:ext cx="2453282" cy="1663969"/>
              </a:xfrm>
              <a:custGeom>
                <a:avLst/>
                <a:gdLst>
                  <a:gd name="connsiteX0" fmla="*/ 532166 w 2453282"/>
                  <a:gd name="connsiteY0" fmla="*/ 402375 h 1663969"/>
                  <a:gd name="connsiteX1" fmla="*/ 574910 w 2453282"/>
                  <a:gd name="connsiteY1" fmla="*/ 445291 h 1663969"/>
                  <a:gd name="connsiteX2" fmla="*/ 561465 w 2453282"/>
                  <a:gd name="connsiteY2" fmla="*/ 514150 h 1663969"/>
                  <a:gd name="connsiteX3" fmla="*/ 489753 w 2453282"/>
                  <a:gd name="connsiteY3" fmla="*/ 661646 h 1663969"/>
                  <a:gd name="connsiteX4" fmla="*/ 455935 w 2453282"/>
                  <a:gd name="connsiteY4" fmla="*/ 913450 h 1663969"/>
                  <a:gd name="connsiteX5" fmla="*/ 455935 w 2453282"/>
                  <a:gd name="connsiteY5" fmla="*/ 948898 h 1663969"/>
                  <a:gd name="connsiteX6" fmla="*/ 565946 w 2453282"/>
                  <a:gd name="connsiteY6" fmla="*/ 741914 h 1663969"/>
                  <a:gd name="connsiteX7" fmla="*/ 622989 w 2453282"/>
                  <a:gd name="connsiteY7" fmla="*/ 553672 h 1663969"/>
                  <a:gd name="connsiteX8" fmla="*/ 653141 w 2453282"/>
                  <a:gd name="connsiteY8" fmla="*/ 499074 h 1663969"/>
                  <a:gd name="connsiteX9" fmla="*/ 711406 w 2453282"/>
                  <a:gd name="connsiteY9" fmla="*/ 480739 h 1663969"/>
                  <a:gd name="connsiteX10" fmla="*/ 736667 w 2453282"/>
                  <a:gd name="connsiteY10" fmla="*/ 527595 h 1663969"/>
                  <a:gd name="connsiteX11" fmla="*/ 718739 w 2453282"/>
                  <a:gd name="connsiteY11" fmla="*/ 674277 h 1663969"/>
                  <a:gd name="connsiteX12" fmla="*/ 650289 w 2453282"/>
                  <a:gd name="connsiteY12" fmla="*/ 970899 h 1663969"/>
                  <a:gd name="connsiteX13" fmla="*/ 595282 w 2453282"/>
                  <a:gd name="connsiteY13" fmla="*/ 1278931 h 1663969"/>
                  <a:gd name="connsiteX14" fmla="*/ 595282 w 2453282"/>
                  <a:gd name="connsiteY14" fmla="*/ 1287080 h 1663969"/>
                  <a:gd name="connsiteX15" fmla="*/ 602617 w 2453282"/>
                  <a:gd name="connsiteY15" fmla="*/ 1276079 h 1663969"/>
                  <a:gd name="connsiteX16" fmla="*/ 709776 w 2453282"/>
                  <a:gd name="connsiteY16" fmla="*/ 1009607 h 1663969"/>
                  <a:gd name="connsiteX17" fmla="*/ 828751 w 2453282"/>
                  <a:gd name="connsiteY17" fmla="*/ 915487 h 1663969"/>
                  <a:gd name="connsiteX18" fmla="*/ 880905 w 2453282"/>
                  <a:gd name="connsiteY18" fmla="*/ 919154 h 1663969"/>
                  <a:gd name="connsiteX19" fmla="*/ 891498 w 2453282"/>
                  <a:gd name="connsiteY19" fmla="*/ 941971 h 1663969"/>
                  <a:gd name="connsiteX20" fmla="*/ 774153 w 2453282"/>
                  <a:gd name="connsiteY20" fmla="*/ 1252039 h 1663969"/>
                  <a:gd name="connsiteX21" fmla="*/ 642954 w 2453282"/>
                  <a:gd name="connsiteY21" fmla="*/ 1508732 h 1663969"/>
                  <a:gd name="connsiteX22" fmla="*/ 585912 w 2453282"/>
                  <a:gd name="connsiteY22" fmla="*/ 1573516 h 1663969"/>
                  <a:gd name="connsiteX23" fmla="*/ 506052 w 2453282"/>
                  <a:gd name="connsiteY23" fmla="*/ 1650524 h 1663969"/>
                  <a:gd name="connsiteX24" fmla="*/ 484457 w 2453282"/>
                  <a:gd name="connsiteY24" fmla="*/ 1663969 h 1663969"/>
                  <a:gd name="connsiteX25" fmla="*/ 19557 w 2453282"/>
                  <a:gd name="connsiteY25" fmla="*/ 1447207 h 1663969"/>
                  <a:gd name="connsiteX26" fmla="*/ 0 w 2453282"/>
                  <a:gd name="connsiteY26" fmla="*/ 1437428 h 1663969"/>
                  <a:gd name="connsiteX27" fmla="*/ 13039 w 2453282"/>
                  <a:gd name="connsiteY27" fmla="*/ 1040574 h 1663969"/>
                  <a:gd name="connsiteX28" fmla="*/ 57450 w 2453282"/>
                  <a:gd name="connsiteY28" fmla="*/ 669795 h 1663969"/>
                  <a:gd name="connsiteX29" fmla="*/ 104714 w 2453282"/>
                  <a:gd name="connsiteY29" fmla="*/ 560599 h 1663969"/>
                  <a:gd name="connsiteX30" fmla="*/ 152793 w 2453282"/>
                  <a:gd name="connsiteY30" fmla="*/ 532485 h 1663969"/>
                  <a:gd name="connsiteX31" fmla="*/ 191909 w 2453282"/>
                  <a:gd name="connsiteY31" fmla="*/ 583009 h 1663969"/>
                  <a:gd name="connsiteX32" fmla="*/ 185389 w 2453282"/>
                  <a:gd name="connsiteY32" fmla="*/ 651460 h 1663969"/>
                  <a:gd name="connsiteX33" fmla="*/ 235913 w 2453282"/>
                  <a:gd name="connsiteY33" fmla="*/ 574453 h 1663969"/>
                  <a:gd name="connsiteX34" fmla="*/ 314551 w 2453282"/>
                  <a:gd name="connsiteY34" fmla="*/ 476257 h 1663969"/>
                  <a:gd name="connsiteX35" fmla="*/ 354888 w 2453282"/>
                  <a:gd name="connsiteY35" fmla="*/ 445698 h 1663969"/>
                  <a:gd name="connsiteX36" fmla="*/ 424154 w 2453282"/>
                  <a:gd name="connsiteY36" fmla="*/ 491741 h 1663969"/>
                  <a:gd name="connsiteX37" fmla="*/ 475900 w 2453282"/>
                  <a:gd name="connsiteY37" fmla="*/ 431845 h 1663969"/>
                  <a:gd name="connsiteX38" fmla="*/ 508496 w 2453282"/>
                  <a:gd name="connsiteY38" fmla="*/ 408213 h 1663969"/>
                  <a:gd name="connsiteX39" fmla="*/ 532166 w 2453282"/>
                  <a:gd name="connsiteY39" fmla="*/ 402375 h 1663969"/>
                  <a:gd name="connsiteX40" fmla="*/ 2040094 w 2453282"/>
                  <a:gd name="connsiteY40" fmla="*/ 1578 h 1663969"/>
                  <a:gd name="connsiteX41" fmla="*/ 2089803 w 2453282"/>
                  <a:gd name="connsiteY41" fmla="*/ 22358 h 1663969"/>
                  <a:gd name="connsiteX42" fmla="*/ 2134622 w 2453282"/>
                  <a:gd name="connsiteY42" fmla="*/ 98959 h 1663969"/>
                  <a:gd name="connsiteX43" fmla="*/ 2141957 w 2453282"/>
                  <a:gd name="connsiteY43" fmla="*/ 116071 h 1663969"/>
                  <a:gd name="connsiteX44" fmla="*/ 2172515 w 2453282"/>
                  <a:gd name="connsiteY44" fmla="*/ 73697 h 1663969"/>
                  <a:gd name="connsiteX45" fmla="*/ 2223854 w 2453282"/>
                  <a:gd name="connsiteY45" fmla="*/ 90810 h 1663969"/>
                  <a:gd name="connsiteX46" fmla="*/ 2273562 w 2453282"/>
                  <a:gd name="connsiteY46" fmla="*/ 167002 h 1663969"/>
                  <a:gd name="connsiteX47" fmla="*/ 2326530 w 2453282"/>
                  <a:gd name="connsiteY47" fmla="*/ 307164 h 1663969"/>
                  <a:gd name="connsiteX48" fmla="*/ 2333864 w 2453282"/>
                  <a:gd name="connsiteY48" fmla="*/ 328352 h 1663969"/>
                  <a:gd name="connsiteX49" fmla="*/ 2338346 w 2453282"/>
                  <a:gd name="connsiteY49" fmla="*/ 282718 h 1663969"/>
                  <a:gd name="connsiteX50" fmla="*/ 2350570 w 2453282"/>
                  <a:gd name="connsiteY50" fmla="*/ 250937 h 1663969"/>
                  <a:gd name="connsiteX51" fmla="*/ 2396611 w 2453282"/>
                  <a:gd name="connsiteY51" fmla="*/ 222823 h 1663969"/>
                  <a:gd name="connsiteX52" fmla="*/ 2432874 w 2453282"/>
                  <a:gd name="connsiteY52" fmla="*/ 257049 h 1663969"/>
                  <a:gd name="connsiteX53" fmla="*/ 2453247 w 2453282"/>
                  <a:gd name="connsiteY53" fmla="*/ 394766 h 1663969"/>
                  <a:gd name="connsiteX54" fmla="*/ 2414132 w 2453282"/>
                  <a:gd name="connsiteY54" fmla="*/ 698723 h 1663969"/>
                  <a:gd name="connsiteX55" fmla="*/ 2327346 w 2453282"/>
                  <a:gd name="connsiteY55" fmla="*/ 1097208 h 1663969"/>
                  <a:gd name="connsiteX56" fmla="*/ 2326123 w 2453282"/>
                  <a:gd name="connsiteY56" fmla="*/ 1107393 h 1663969"/>
                  <a:gd name="connsiteX57" fmla="*/ 2176590 w 2453282"/>
                  <a:gd name="connsiteY57" fmla="*/ 1159140 h 1663969"/>
                  <a:gd name="connsiteX58" fmla="*/ 1839222 w 2453282"/>
                  <a:gd name="connsiteY58" fmla="*/ 1271596 h 1663969"/>
                  <a:gd name="connsiteX59" fmla="*/ 1813146 w 2453282"/>
                  <a:gd name="connsiteY59" fmla="*/ 1276892 h 1663969"/>
                  <a:gd name="connsiteX60" fmla="*/ 1672983 w 2453282"/>
                  <a:gd name="connsiteY60" fmla="*/ 1034868 h 1663969"/>
                  <a:gd name="connsiteX61" fmla="*/ 1617570 w 2453282"/>
                  <a:gd name="connsiteY61" fmla="*/ 796918 h 1663969"/>
                  <a:gd name="connsiteX62" fmla="*/ 1597198 w 2453282"/>
                  <a:gd name="connsiteY62" fmla="*/ 527187 h 1663969"/>
                  <a:gd name="connsiteX63" fmla="*/ 1579270 w 2453282"/>
                  <a:gd name="connsiteY63" fmla="*/ 442031 h 1663969"/>
                  <a:gd name="connsiteX64" fmla="*/ 1598013 w 2453282"/>
                  <a:gd name="connsiteY64" fmla="*/ 416768 h 1663969"/>
                  <a:gd name="connsiteX65" fmla="*/ 1695801 w 2453282"/>
                  <a:gd name="connsiteY65" fmla="*/ 466478 h 1663969"/>
                  <a:gd name="connsiteX66" fmla="*/ 1752029 w 2453282"/>
                  <a:gd name="connsiteY66" fmla="*/ 612344 h 1663969"/>
                  <a:gd name="connsiteX67" fmla="*/ 1772808 w 2453282"/>
                  <a:gd name="connsiteY67" fmla="*/ 812401 h 1663969"/>
                  <a:gd name="connsiteX68" fmla="*/ 1777290 w 2453282"/>
                  <a:gd name="connsiteY68" fmla="*/ 842145 h 1663969"/>
                  <a:gd name="connsiteX69" fmla="*/ 1787883 w 2453282"/>
                  <a:gd name="connsiteY69" fmla="*/ 761878 h 1663969"/>
                  <a:gd name="connsiteX70" fmla="*/ 1809886 w 2453282"/>
                  <a:gd name="connsiteY70" fmla="*/ 251751 h 1663969"/>
                  <a:gd name="connsiteX71" fmla="*/ 1824962 w 2453282"/>
                  <a:gd name="connsiteY71" fmla="*/ 92032 h 1663969"/>
                  <a:gd name="connsiteX72" fmla="*/ 1834741 w 2453282"/>
                  <a:gd name="connsiteY72" fmla="*/ 61066 h 1663969"/>
                  <a:gd name="connsiteX73" fmla="*/ 1906859 w 2453282"/>
                  <a:gd name="connsiteY73" fmla="*/ 50065 h 1663969"/>
                  <a:gd name="connsiteX74" fmla="*/ 1934972 w 2453282"/>
                  <a:gd name="connsiteY74" fmla="*/ 135222 h 1663969"/>
                  <a:gd name="connsiteX75" fmla="*/ 1943529 w 2453282"/>
                  <a:gd name="connsiteY75" fmla="*/ 336501 h 1663969"/>
                  <a:gd name="connsiteX76" fmla="*/ 1996905 w 2453282"/>
                  <a:gd name="connsiteY76" fmla="*/ 549597 h 1663969"/>
                  <a:gd name="connsiteX77" fmla="*/ 2040094 w 2453282"/>
                  <a:gd name="connsiteY77" fmla="*/ 305942 h 1663969"/>
                  <a:gd name="connsiteX78" fmla="*/ 2006683 w 2453282"/>
                  <a:gd name="connsiteY78" fmla="*/ 122183 h 1663969"/>
                  <a:gd name="connsiteX79" fmla="*/ 2003424 w 2453282"/>
                  <a:gd name="connsiteY79" fmla="*/ 43953 h 1663969"/>
                  <a:gd name="connsiteX80" fmla="*/ 2040094 w 2453282"/>
                  <a:gd name="connsiteY80" fmla="*/ 1578 h 16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453282" h="1663969">
                    <a:moveTo>
                      <a:pt x="532166" y="402375"/>
                    </a:moveTo>
                    <a:cubicBezTo>
                      <a:pt x="554436" y="402126"/>
                      <a:pt x="571549" y="418093"/>
                      <a:pt x="574910" y="445291"/>
                    </a:cubicBezTo>
                    <a:cubicBezTo>
                      <a:pt x="577762" y="469738"/>
                      <a:pt x="571650" y="492555"/>
                      <a:pt x="561465" y="514150"/>
                    </a:cubicBezTo>
                    <a:cubicBezTo>
                      <a:pt x="537833" y="563451"/>
                      <a:pt x="512164" y="611938"/>
                      <a:pt x="489753" y="661646"/>
                    </a:cubicBezTo>
                    <a:cubicBezTo>
                      <a:pt x="454305" y="741914"/>
                      <a:pt x="453898" y="827478"/>
                      <a:pt x="455935" y="913450"/>
                    </a:cubicBezTo>
                    <a:cubicBezTo>
                      <a:pt x="456342" y="923228"/>
                      <a:pt x="455935" y="933414"/>
                      <a:pt x="455935" y="948898"/>
                    </a:cubicBezTo>
                    <a:cubicBezTo>
                      <a:pt x="503606" y="881261"/>
                      <a:pt x="542722" y="815662"/>
                      <a:pt x="565946" y="741914"/>
                    </a:cubicBezTo>
                    <a:cubicBezTo>
                      <a:pt x="585504" y="679166"/>
                      <a:pt x="603840" y="616419"/>
                      <a:pt x="622989" y="553672"/>
                    </a:cubicBezTo>
                    <a:cubicBezTo>
                      <a:pt x="629101" y="533707"/>
                      <a:pt x="638065" y="514557"/>
                      <a:pt x="653141" y="499074"/>
                    </a:cubicBezTo>
                    <a:cubicBezTo>
                      <a:pt x="669031" y="482369"/>
                      <a:pt x="688181" y="472590"/>
                      <a:pt x="711406" y="480739"/>
                    </a:cubicBezTo>
                    <a:cubicBezTo>
                      <a:pt x="733001" y="488481"/>
                      <a:pt x="735445" y="508853"/>
                      <a:pt x="736667" y="527595"/>
                    </a:cubicBezTo>
                    <a:cubicBezTo>
                      <a:pt x="740334" y="577304"/>
                      <a:pt x="729741" y="626198"/>
                      <a:pt x="718739" y="674277"/>
                    </a:cubicBezTo>
                    <a:cubicBezTo>
                      <a:pt x="696330" y="773287"/>
                      <a:pt x="671069" y="871482"/>
                      <a:pt x="650289" y="970899"/>
                    </a:cubicBezTo>
                    <a:cubicBezTo>
                      <a:pt x="629101" y="1072762"/>
                      <a:pt x="611173" y="1175846"/>
                      <a:pt x="595282" y="1278931"/>
                    </a:cubicBezTo>
                    <a:cubicBezTo>
                      <a:pt x="594876" y="1281375"/>
                      <a:pt x="595282" y="1284227"/>
                      <a:pt x="595282" y="1287080"/>
                    </a:cubicBezTo>
                    <a:cubicBezTo>
                      <a:pt x="601802" y="1285857"/>
                      <a:pt x="601394" y="1280560"/>
                      <a:pt x="602617" y="1276079"/>
                    </a:cubicBezTo>
                    <a:cubicBezTo>
                      <a:pt x="633583" y="1185217"/>
                      <a:pt x="660474" y="1092727"/>
                      <a:pt x="709776" y="1009607"/>
                    </a:cubicBezTo>
                    <a:cubicBezTo>
                      <a:pt x="737075" y="963566"/>
                      <a:pt x="772930" y="926895"/>
                      <a:pt x="828751" y="915487"/>
                    </a:cubicBezTo>
                    <a:cubicBezTo>
                      <a:pt x="846678" y="911819"/>
                      <a:pt x="864199" y="913857"/>
                      <a:pt x="880905" y="919154"/>
                    </a:cubicBezTo>
                    <a:cubicBezTo>
                      <a:pt x="891090" y="922414"/>
                      <a:pt x="899240" y="928524"/>
                      <a:pt x="891498" y="941971"/>
                    </a:cubicBezTo>
                    <a:cubicBezTo>
                      <a:pt x="834048" y="1038536"/>
                      <a:pt x="810009" y="1147732"/>
                      <a:pt x="774153" y="1252039"/>
                    </a:cubicBezTo>
                    <a:cubicBezTo>
                      <a:pt x="742779" y="1344123"/>
                      <a:pt x="704886" y="1432539"/>
                      <a:pt x="642954" y="1508732"/>
                    </a:cubicBezTo>
                    <a:cubicBezTo>
                      <a:pt x="623804" y="1530327"/>
                      <a:pt x="605061" y="1551921"/>
                      <a:pt x="585912" y="1573516"/>
                    </a:cubicBezTo>
                    <a:cubicBezTo>
                      <a:pt x="559427" y="1599185"/>
                      <a:pt x="532536" y="1625261"/>
                      <a:pt x="506052" y="1650524"/>
                    </a:cubicBezTo>
                    <a:cubicBezTo>
                      <a:pt x="499940" y="1656636"/>
                      <a:pt x="494236" y="1663969"/>
                      <a:pt x="484457" y="1663969"/>
                    </a:cubicBezTo>
                    <a:cubicBezTo>
                      <a:pt x="329626" y="1591851"/>
                      <a:pt x="174388" y="1519733"/>
                      <a:pt x="19557" y="1447207"/>
                    </a:cubicBezTo>
                    <a:cubicBezTo>
                      <a:pt x="13446" y="1443947"/>
                      <a:pt x="6520" y="1440688"/>
                      <a:pt x="0" y="1437428"/>
                    </a:cubicBezTo>
                    <a:cubicBezTo>
                      <a:pt x="3260" y="1305007"/>
                      <a:pt x="4889" y="1172994"/>
                      <a:pt x="13039" y="1040574"/>
                    </a:cubicBezTo>
                    <a:cubicBezTo>
                      <a:pt x="20780" y="916302"/>
                      <a:pt x="26077" y="791215"/>
                      <a:pt x="57450" y="669795"/>
                    </a:cubicBezTo>
                    <a:cubicBezTo>
                      <a:pt x="67229" y="631087"/>
                      <a:pt x="81083" y="593602"/>
                      <a:pt x="104714" y="560599"/>
                    </a:cubicBezTo>
                    <a:cubicBezTo>
                      <a:pt x="116530" y="543894"/>
                      <a:pt x="130384" y="529633"/>
                      <a:pt x="152793" y="532485"/>
                    </a:cubicBezTo>
                    <a:cubicBezTo>
                      <a:pt x="169092" y="534522"/>
                      <a:pt x="188649" y="561006"/>
                      <a:pt x="191909" y="583009"/>
                    </a:cubicBezTo>
                    <a:cubicBezTo>
                      <a:pt x="195168" y="606233"/>
                      <a:pt x="190686" y="628643"/>
                      <a:pt x="185389" y="651460"/>
                    </a:cubicBezTo>
                    <a:cubicBezTo>
                      <a:pt x="202094" y="625791"/>
                      <a:pt x="218800" y="599714"/>
                      <a:pt x="235913" y="574453"/>
                    </a:cubicBezTo>
                    <a:cubicBezTo>
                      <a:pt x="259545" y="539411"/>
                      <a:pt x="284400" y="506001"/>
                      <a:pt x="314551" y="476257"/>
                    </a:cubicBezTo>
                    <a:cubicBezTo>
                      <a:pt x="326774" y="464034"/>
                      <a:pt x="340220" y="453847"/>
                      <a:pt x="354888" y="445698"/>
                    </a:cubicBezTo>
                    <a:cubicBezTo>
                      <a:pt x="394004" y="424918"/>
                      <a:pt x="425784" y="445291"/>
                      <a:pt x="424154" y="491741"/>
                    </a:cubicBezTo>
                    <a:cubicBezTo>
                      <a:pt x="442489" y="470961"/>
                      <a:pt x="456750" y="449366"/>
                      <a:pt x="475900" y="431845"/>
                    </a:cubicBezTo>
                    <a:cubicBezTo>
                      <a:pt x="486086" y="422881"/>
                      <a:pt x="496273" y="413917"/>
                      <a:pt x="508496" y="408213"/>
                    </a:cubicBezTo>
                    <a:cubicBezTo>
                      <a:pt x="516747" y="404343"/>
                      <a:pt x="524743" y="402458"/>
                      <a:pt x="532166" y="402375"/>
                    </a:cubicBezTo>
                    <a:close/>
                    <a:moveTo>
                      <a:pt x="2040094" y="1578"/>
                    </a:moveTo>
                    <a:cubicBezTo>
                      <a:pt x="2061282" y="-4533"/>
                      <a:pt x="2076358" y="8098"/>
                      <a:pt x="2089803" y="22358"/>
                    </a:cubicBezTo>
                    <a:cubicBezTo>
                      <a:pt x="2110175" y="44768"/>
                      <a:pt x="2121991" y="72067"/>
                      <a:pt x="2134622" y="98959"/>
                    </a:cubicBezTo>
                    <a:cubicBezTo>
                      <a:pt x="2136659" y="103440"/>
                      <a:pt x="2138696" y="108330"/>
                      <a:pt x="2141957" y="116071"/>
                    </a:cubicBezTo>
                    <a:cubicBezTo>
                      <a:pt x="2143994" y="93662"/>
                      <a:pt x="2154179" y="79401"/>
                      <a:pt x="2172515" y="73697"/>
                    </a:cubicBezTo>
                    <a:cubicBezTo>
                      <a:pt x="2192887" y="67993"/>
                      <a:pt x="2209593" y="76142"/>
                      <a:pt x="2223854" y="90810"/>
                    </a:cubicBezTo>
                    <a:cubicBezTo>
                      <a:pt x="2245855" y="112811"/>
                      <a:pt x="2260524" y="139296"/>
                      <a:pt x="2273562" y="167002"/>
                    </a:cubicBezTo>
                    <a:cubicBezTo>
                      <a:pt x="2294750" y="212230"/>
                      <a:pt x="2311047" y="259494"/>
                      <a:pt x="2326530" y="307164"/>
                    </a:cubicBezTo>
                    <a:cubicBezTo>
                      <a:pt x="2328567" y="313276"/>
                      <a:pt x="2330605" y="319388"/>
                      <a:pt x="2333864" y="328352"/>
                    </a:cubicBezTo>
                    <a:cubicBezTo>
                      <a:pt x="2335494" y="310831"/>
                      <a:pt x="2336717" y="296571"/>
                      <a:pt x="2338346" y="282718"/>
                    </a:cubicBezTo>
                    <a:cubicBezTo>
                      <a:pt x="2339976" y="271310"/>
                      <a:pt x="2343643" y="260308"/>
                      <a:pt x="2350570" y="250937"/>
                    </a:cubicBezTo>
                    <a:cubicBezTo>
                      <a:pt x="2361978" y="235046"/>
                      <a:pt x="2376239" y="221193"/>
                      <a:pt x="2396611" y="222823"/>
                    </a:cubicBezTo>
                    <a:cubicBezTo>
                      <a:pt x="2416577" y="224046"/>
                      <a:pt x="2425948" y="240343"/>
                      <a:pt x="2432874" y="257049"/>
                    </a:cubicBezTo>
                    <a:cubicBezTo>
                      <a:pt x="2450802" y="301460"/>
                      <a:pt x="2453654" y="347910"/>
                      <a:pt x="2453247" y="394766"/>
                    </a:cubicBezTo>
                    <a:cubicBezTo>
                      <a:pt x="2451617" y="497443"/>
                      <a:pt x="2432874" y="598083"/>
                      <a:pt x="2414132" y="698723"/>
                    </a:cubicBezTo>
                    <a:cubicBezTo>
                      <a:pt x="2389278" y="832366"/>
                      <a:pt x="2359126" y="965195"/>
                      <a:pt x="2327346" y="1097208"/>
                    </a:cubicBezTo>
                    <a:cubicBezTo>
                      <a:pt x="2326530" y="1100467"/>
                      <a:pt x="2326530" y="1104135"/>
                      <a:pt x="2326123" y="1107393"/>
                    </a:cubicBezTo>
                    <a:cubicBezTo>
                      <a:pt x="2276414" y="1124507"/>
                      <a:pt x="2226706" y="1142434"/>
                      <a:pt x="2176590" y="1159140"/>
                    </a:cubicBezTo>
                    <a:cubicBezTo>
                      <a:pt x="2064134" y="1197032"/>
                      <a:pt x="1951678" y="1234517"/>
                      <a:pt x="1839222" y="1271596"/>
                    </a:cubicBezTo>
                    <a:cubicBezTo>
                      <a:pt x="1831074" y="1275263"/>
                      <a:pt x="1822924" y="1282189"/>
                      <a:pt x="1813146" y="1276892"/>
                    </a:cubicBezTo>
                    <a:cubicBezTo>
                      <a:pt x="1763030" y="1198255"/>
                      <a:pt x="1711283" y="1120432"/>
                      <a:pt x="1672983" y="1034868"/>
                    </a:cubicBezTo>
                    <a:cubicBezTo>
                      <a:pt x="1639165" y="959083"/>
                      <a:pt x="1623682" y="879223"/>
                      <a:pt x="1617570" y="796918"/>
                    </a:cubicBezTo>
                    <a:cubicBezTo>
                      <a:pt x="1611051" y="706872"/>
                      <a:pt x="1605347" y="616826"/>
                      <a:pt x="1597198" y="527187"/>
                    </a:cubicBezTo>
                    <a:cubicBezTo>
                      <a:pt x="1594754" y="498259"/>
                      <a:pt x="1585790" y="470144"/>
                      <a:pt x="1579270" y="442031"/>
                    </a:cubicBezTo>
                    <a:cubicBezTo>
                      <a:pt x="1574789" y="422880"/>
                      <a:pt x="1578048" y="416768"/>
                      <a:pt x="1598013" y="416768"/>
                    </a:cubicBezTo>
                    <a:cubicBezTo>
                      <a:pt x="1639165" y="416768"/>
                      <a:pt x="1670539" y="435919"/>
                      <a:pt x="1695801" y="466478"/>
                    </a:cubicBezTo>
                    <a:cubicBezTo>
                      <a:pt x="1730841" y="508852"/>
                      <a:pt x="1742250" y="560191"/>
                      <a:pt x="1752029" y="612344"/>
                    </a:cubicBezTo>
                    <a:cubicBezTo>
                      <a:pt x="1763844" y="678351"/>
                      <a:pt x="1768734" y="745580"/>
                      <a:pt x="1772808" y="812401"/>
                    </a:cubicBezTo>
                    <a:cubicBezTo>
                      <a:pt x="1773623" y="822587"/>
                      <a:pt x="1774846" y="832366"/>
                      <a:pt x="1777290" y="842145"/>
                    </a:cubicBezTo>
                    <a:cubicBezTo>
                      <a:pt x="1785031" y="816068"/>
                      <a:pt x="1785847" y="788769"/>
                      <a:pt x="1787883" y="761878"/>
                    </a:cubicBezTo>
                    <a:cubicBezTo>
                      <a:pt x="1802552" y="591972"/>
                      <a:pt x="1809886" y="422066"/>
                      <a:pt x="1809886" y="251751"/>
                    </a:cubicBezTo>
                    <a:cubicBezTo>
                      <a:pt x="1809886" y="198376"/>
                      <a:pt x="1811923" y="144593"/>
                      <a:pt x="1824962" y="92032"/>
                    </a:cubicBezTo>
                    <a:cubicBezTo>
                      <a:pt x="1827406" y="81438"/>
                      <a:pt x="1830258" y="70845"/>
                      <a:pt x="1834741" y="61066"/>
                    </a:cubicBezTo>
                    <a:cubicBezTo>
                      <a:pt x="1850223" y="28063"/>
                      <a:pt x="1881190" y="23173"/>
                      <a:pt x="1906859" y="50065"/>
                    </a:cubicBezTo>
                    <a:cubicBezTo>
                      <a:pt x="1929269" y="73697"/>
                      <a:pt x="1933343" y="104663"/>
                      <a:pt x="1934972" y="135222"/>
                    </a:cubicBezTo>
                    <a:cubicBezTo>
                      <a:pt x="1938639" y="202043"/>
                      <a:pt x="1939455" y="269272"/>
                      <a:pt x="1943529" y="336501"/>
                    </a:cubicBezTo>
                    <a:cubicBezTo>
                      <a:pt x="1948011" y="409027"/>
                      <a:pt x="1969606" y="477886"/>
                      <a:pt x="1996905" y="549597"/>
                    </a:cubicBezTo>
                    <a:cubicBezTo>
                      <a:pt x="2020945" y="466885"/>
                      <a:pt x="2043762" y="388654"/>
                      <a:pt x="2040094" y="305942"/>
                    </a:cubicBezTo>
                    <a:cubicBezTo>
                      <a:pt x="2037242" y="243195"/>
                      <a:pt x="2019314" y="183300"/>
                      <a:pt x="2006683" y="122183"/>
                    </a:cubicBezTo>
                    <a:cubicBezTo>
                      <a:pt x="2001387" y="96106"/>
                      <a:pt x="1996090" y="70437"/>
                      <a:pt x="2003424" y="43953"/>
                    </a:cubicBezTo>
                    <a:cubicBezTo>
                      <a:pt x="2009128" y="23581"/>
                      <a:pt x="2019314" y="7690"/>
                      <a:pt x="2040094" y="1578"/>
                    </a:cubicBezTo>
                    <a:close/>
                  </a:path>
                </a:pathLst>
              </a:custGeom>
              <a:solidFill>
                <a:srgbClr val="FDCA93"/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29">
                <a:extLst>
                  <a:ext uri="{FF2B5EF4-FFF2-40B4-BE49-F238E27FC236}">
                    <a16:creationId xmlns:a16="http://schemas.microsoft.com/office/drawing/2014/main" id="{952C7957-CC95-1BA1-5806-28FB32C2E7C7}"/>
                  </a:ext>
                </a:extLst>
              </p:cNvPr>
              <p:cNvSpPr/>
              <p:nvPr/>
            </p:nvSpPr>
            <p:spPr>
              <a:xfrm>
                <a:off x="4805835" y="3545770"/>
                <a:ext cx="2650044" cy="1059772"/>
              </a:xfrm>
              <a:custGeom>
                <a:avLst/>
                <a:gdLst>
                  <a:gd name="connsiteX0" fmla="*/ 2748080 w 2769805"/>
                  <a:gd name="connsiteY0" fmla="*/ 0 h 1107666"/>
                  <a:gd name="connsiteX1" fmla="*/ 2769374 w 2769805"/>
                  <a:gd name="connsiteY1" fmla="*/ 22571 h 1107666"/>
                  <a:gd name="connsiteX2" fmla="*/ 2667167 w 2769805"/>
                  <a:gd name="connsiteY2" fmla="*/ 1082541 h 1107666"/>
                  <a:gd name="connsiteX3" fmla="*/ 2647577 w 2769805"/>
                  <a:gd name="connsiteY3" fmla="*/ 1101279 h 1107666"/>
                  <a:gd name="connsiteX4" fmla="*/ 135843 w 2769805"/>
                  <a:gd name="connsiteY4" fmla="*/ 1107667 h 1107666"/>
                  <a:gd name="connsiteX5" fmla="*/ 110717 w 2769805"/>
                  <a:gd name="connsiteY5" fmla="*/ 1085096 h 1107666"/>
                  <a:gd name="connsiteX6" fmla="*/ 5529 w 2769805"/>
                  <a:gd name="connsiteY6" fmla="*/ 48974 h 1107666"/>
                  <a:gd name="connsiteX7" fmla="*/ 3826 w 2769805"/>
                  <a:gd name="connsiteY7" fmla="*/ 11072 h 1107666"/>
                  <a:gd name="connsiteX8" fmla="*/ 43005 w 2769805"/>
                  <a:gd name="connsiteY8" fmla="*/ 8091 h 1107666"/>
                  <a:gd name="connsiteX9" fmla="*/ 2748080 w 2769805"/>
                  <a:gd name="connsiteY9" fmla="*/ 0 h 110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9805" h="1107666">
                    <a:moveTo>
                      <a:pt x="2748080" y="0"/>
                    </a:moveTo>
                    <a:cubicBezTo>
                      <a:pt x="2765966" y="0"/>
                      <a:pt x="2771503" y="2129"/>
                      <a:pt x="2769374" y="22571"/>
                    </a:cubicBezTo>
                    <a:cubicBezTo>
                      <a:pt x="2758301" y="121797"/>
                      <a:pt x="2671851" y="1019088"/>
                      <a:pt x="2667167" y="1082541"/>
                    </a:cubicBezTo>
                    <a:cubicBezTo>
                      <a:pt x="2665889" y="1097446"/>
                      <a:pt x="2662056" y="1101279"/>
                      <a:pt x="2647577" y="1101279"/>
                    </a:cubicBezTo>
                    <a:cubicBezTo>
                      <a:pt x="2514282" y="1101279"/>
                      <a:pt x="256362" y="1106815"/>
                      <a:pt x="135843" y="1107667"/>
                    </a:cubicBezTo>
                    <a:cubicBezTo>
                      <a:pt x="118382" y="1107667"/>
                      <a:pt x="112420" y="1104260"/>
                      <a:pt x="110717" y="1085096"/>
                    </a:cubicBezTo>
                    <a:cubicBezTo>
                      <a:pt x="103051" y="994814"/>
                      <a:pt x="14046" y="140109"/>
                      <a:pt x="5529" y="48974"/>
                    </a:cubicBezTo>
                    <a:cubicBezTo>
                      <a:pt x="4251" y="36198"/>
                      <a:pt x="-5118" y="18738"/>
                      <a:pt x="3826" y="11072"/>
                    </a:cubicBezTo>
                    <a:cubicBezTo>
                      <a:pt x="11917" y="4259"/>
                      <a:pt x="29377" y="8517"/>
                      <a:pt x="43005" y="8091"/>
                    </a:cubicBezTo>
                    <a:cubicBezTo>
                      <a:pt x="111569" y="8091"/>
                      <a:pt x="2492563" y="1703"/>
                      <a:pt x="2748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30">
                <a:extLst>
                  <a:ext uri="{FF2B5EF4-FFF2-40B4-BE49-F238E27FC236}">
                    <a16:creationId xmlns:a16="http://schemas.microsoft.com/office/drawing/2014/main" id="{B23385DA-369F-EF6B-1908-85CB99B01F87}"/>
                  </a:ext>
                </a:extLst>
              </p:cNvPr>
              <p:cNvSpPr/>
              <p:nvPr/>
            </p:nvSpPr>
            <p:spPr>
              <a:xfrm>
                <a:off x="5816361" y="3545771"/>
                <a:ext cx="1639520" cy="1056893"/>
              </a:xfrm>
              <a:custGeom>
                <a:avLst/>
                <a:gdLst>
                  <a:gd name="connsiteX0" fmla="*/ 1492947 w 1513733"/>
                  <a:gd name="connsiteY0" fmla="*/ 0 h 1056893"/>
                  <a:gd name="connsiteX1" fmla="*/ 1513321 w 1513733"/>
                  <a:gd name="connsiteY1" fmla="*/ 21595 h 1056893"/>
                  <a:gd name="connsiteX2" fmla="*/ 1415533 w 1513733"/>
                  <a:gd name="connsiteY2" fmla="*/ 1035734 h 1056893"/>
                  <a:gd name="connsiteX3" fmla="*/ 1396790 w 1513733"/>
                  <a:gd name="connsiteY3" fmla="*/ 1053661 h 1056893"/>
                  <a:gd name="connsiteX4" fmla="*/ 190641 w 1513733"/>
                  <a:gd name="connsiteY4" fmla="*/ 1056412 h 1056893"/>
                  <a:gd name="connsiteX5" fmla="*/ 0 w 1513733"/>
                  <a:gd name="connsiteY5" fmla="*/ 1056893 h 1056893"/>
                  <a:gd name="connsiteX6" fmla="*/ 938674 w 1513733"/>
                  <a:gd name="connsiteY6" fmla="*/ 2073 h 1056893"/>
                  <a:gd name="connsiteX7" fmla="*/ 994644 w 1513733"/>
                  <a:gd name="connsiteY7" fmla="*/ 1897 h 1056893"/>
                  <a:gd name="connsiteX8" fmla="*/ 1492947 w 1513733"/>
                  <a:gd name="connsiteY8" fmla="*/ 0 h 105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733" h="1056893">
                    <a:moveTo>
                      <a:pt x="1492947" y="0"/>
                    </a:moveTo>
                    <a:cubicBezTo>
                      <a:pt x="1510060" y="0"/>
                      <a:pt x="1515358" y="2037"/>
                      <a:pt x="1513321" y="21595"/>
                    </a:cubicBezTo>
                    <a:cubicBezTo>
                      <a:pt x="1502727" y="116531"/>
                      <a:pt x="1420014" y="975024"/>
                      <a:pt x="1415533" y="1035734"/>
                    </a:cubicBezTo>
                    <a:cubicBezTo>
                      <a:pt x="1414310" y="1049994"/>
                      <a:pt x="1410643" y="1053661"/>
                      <a:pt x="1396790" y="1053661"/>
                    </a:cubicBezTo>
                    <a:cubicBezTo>
                      <a:pt x="1333024" y="1053661"/>
                      <a:pt x="761068" y="1054986"/>
                      <a:pt x="190641" y="1056412"/>
                    </a:cubicBezTo>
                    <a:lnTo>
                      <a:pt x="0" y="1056893"/>
                    </a:lnTo>
                    <a:lnTo>
                      <a:pt x="938674" y="2073"/>
                    </a:lnTo>
                    <a:lnTo>
                      <a:pt x="994644" y="1897"/>
                    </a:lnTo>
                    <a:cubicBezTo>
                      <a:pt x="1243615" y="1095"/>
                      <a:pt x="1431830" y="407"/>
                      <a:pt x="149294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자유형: 도형 48">
              <a:extLst>
                <a:ext uri="{FF2B5EF4-FFF2-40B4-BE49-F238E27FC236}">
                  <a16:creationId xmlns:a16="http://schemas.microsoft.com/office/drawing/2014/main" id="{A80AFB25-CD54-24F3-EFCD-110E98D7B52A}"/>
                </a:ext>
              </a:extLst>
            </p:cNvPr>
            <p:cNvSpPr/>
            <p:nvPr/>
          </p:nvSpPr>
          <p:spPr>
            <a:xfrm>
              <a:off x="5140473" y="5731737"/>
              <a:ext cx="1911054" cy="524097"/>
            </a:xfrm>
            <a:custGeom>
              <a:avLst/>
              <a:gdLst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738895 w 2412914"/>
                <a:gd name="connsiteY5" fmla="*/ 667673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848745 w 2412914"/>
                <a:gd name="connsiteY5" fmla="*/ 639428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551735 w 2412914"/>
                <a:gd name="connsiteY12" fmla="*/ 636363 h 671064"/>
                <a:gd name="connsiteX13" fmla="*/ 0 w 2412914"/>
                <a:gd name="connsiteY13" fmla="*/ 428224 h 671064"/>
                <a:gd name="connsiteX14" fmla="*/ 25124 w 2412914"/>
                <a:gd name="connsiteY14" fmla="*/ 440326 h 671064"/>
                <a:gd name="connsiteX15" fmla="*/ 0 w 2412914"/>
                <a:gd name="connsiteY15" fmla="*/ 488613 h 671064"/>
                <a:gd name="connsiteX16" fmla="*/ 0 w 2412914"/>
                <a:gd name="connsiteY16" fmla="*/ 428224 h 671064"/>
                <a:gd name="connsiteX17" fmla="*/ 2412914 w 2412914"/>
                <a:gd name="connsiteY17" fmla="*/ 427976 h 671064"/>
                <a:gd name="connsiteX18" fmla="*/ 2412914 w 2412914"/>
                <a:gd name="connsiteY18" fmla="*/ 515676 h 671064"/>
                <a:gd name="connsiteX19" fmla="*/ 2384864 w 2412914"/>
                <a:gd name="connsiteY19" fmla="*/ 441488 h 671064"/>
                <a:gd name="connsiteX20" fmla="*/ 2412914 w 2412914"/>
                <a:gd name="connsiteY20" fmla="*/ 427976 h 671064"/>
                <a:gd name="connsiteX21" fmla="*/ 111174 w 2412914"/>
                <a:gd name="connsiteY21" fmla="*/ 288438 h 671064"/>
                <a:gd name="connsiteX22" fmla="*/ 134384 w 2412914"/>
                <a:gd name="connsiteY22" fmla="*/ 296504 h 671064"/>
                <a:gd name="connsiteX23" fmla="*/ 359504 w 2412914"/>
                <a:gd name="connsiteY23" fmla="*/ 401178 h 671064"/>
                <a:gd name="connsiteX24" fmla="*/ 540892 w 2412914"/>
                <a:gd name="connsiteY24" fmla="*/ 485060 h 671064"/>
                <a:gd name="connsiteX25" fmla="*/ 558814 w 2412914"/>
                <a:gd name="connsiteY25" fmla="*/ 499041 h 671064"/>
                <a:gd name="connsiteX26" fmla="*/ 591076 w 2412914"/>
                <a:gd name="connsiteY26" fmla="*/ 513021 h 671064"/>
                <a:gd name="connsiteX27" fmla="*/ 598964 w 2412914"/>
                <a:gd name="connsiteY27" fmla="*/ 536680 h 671064"/>
                <a:gd name="connsiteX28" fmla="*/ 551735 w 2412914"/>
                <a:gd name="connsiteY28" fmla="*/ 636363 h 671064"/>
                <a:gd name="connsiteX29" fmla="*/ 420197 w 2412914"/>
                <a:gd name="connsiteY29" fmla="*/ 602541 h 671064"/>
                <a:gd name="connsiteX30" fmla="*/ 177352 w 2412914"/>
                <a:gd name="connsiteY30" fmla="*/ 513658 h 671064"/>
                <a:gd name="connsiteX31" fmla="*/ 25124 w 2412914"/>
                <a:gd name="connsiteY31" fmla="*/ 440326 h 671064"/>
                <a:gd name="connsiteX32" fmla="*/ 31504 w 2412914"/>
                <a:gd name="connsiteY32" fmla="*/ 428063 h 671064"/>
                <a:gd name="connsiteX33" fmla="*/ 97104 w 2412914"/>
                <a:gd name="connsiteY33" fmla="*/ 300806 h 671064"/>
                <a:gd name="connsiteX34" fmla="*/ 111174 w 2412914"/>
                <a:gd name="connsiteY34" fmla="*/ 288438 h 671064"/>
                <a:gd name="connsiteX35" fmla="*/ 2202142 w 2412914"/>
                <a:gd name="connsiteY35" fmla="*/ 788 h 671064"/>
                <a:gd name="connsiteX36" fmla="*/ 2233951 w 2412914"/>
                <a:gd name="connsiteY36" fmla="*/ 34461 h 671064"/>
                <a:gd name="connsiteX37" fmla="*/ 2323569 w 2412914"/>
                <a:gd name="connsiteY37" fmla="*/ 268184 h 671064"/>
                <a:gd name="connsiteX38" fmla="*/ 2344001 w 2412914"/>
                <a:gd name="connsiteY38" fmla="*/ 330201 h 671064"/>
                <a:gd name="connsiteX39" fmla="*/ 2376264 w 2412914"/>
                <a:gd name="connsiteY39" fmla="*/ 418743 h 671064"/>
                <a:gd name="connsiteX40" fmla="*/ 2384864 w 2412914"/>
                <a:gd name="connsiteY40" fmla="*/ 441488 h 671064"/>
                <a:gd name="connsiteX41" fmla="*/ 2235048 w 2412914"/>
                <a:gd name="connsiteY41" fmla="*/ 513658 h 671064"/>
                <a:gd name="connsiteX42" fmla="*/ 1992203 w 2412914"/>
                <a:gd name="connsiteY42" fmla="*/ 602541 h 671064"/>
                <a:gd name="connsiteX43" fmla="*/ 1848745 w 2412914"/>
                <a:gd name="connsiteY43" fmla="*/ 639428 h 671064"/>
                <a:gd name="connsiteX44" fmla="*/ 1837123 w 2412914"/>
                <a:gd name="connsiteY44" fmla="*/ 605149 h 671064"/>
                <a:gd name="connsiteX45" fmla="*/ 1747505 w 2412914"/>
                <a:gd name="connsiteY45" fmla="*/ 344899 h 671064"/>
                <a:gd name="connsiteX46" fmla="*/ 1699828 w 2412914"/>
                <a:gd name="connsiteY46" fmla="*/ 201509 h 671064"/>
                <a:gd name="connsiteX47" fmla="*/ 1717752 w 2412914"/>
                <a:gd name="connsiteY47" fmla="*/ 161719 h 671064"/>
                <a:gd name="connsiteX48" fmla="*/ 1727432 w 2412914"/>
                <a:gd name="connsiteY48" fmla="*/ 157059 h 671064"/>
                <a:gd name="connsiteX49" fmla="*/ 1898781 w 2412914"/>
                <a:gd name="connsiteY49" fmla="*/ 101138 h 671064"/>
                <a:gd name="connsiteX50" fmla="*/ 2178388 w 2412914"/>
                <a:gd name="connsiteY50" fmla="*/ 7577 h 671064"/>
                <a:gd name="connsiteX51" fmla="*/ 2202142 w 2412914"/>
                <a:gd name="connsiteY51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71064 h 671064"/>
                <a:gd name="connsiteX9" fmla="*/ 0 w 2412914"/>
                <a:gd name="connsiteY9" fmla="*/ 647147 h 671064"/>
                <a:gd name="connsiteX10" fmla="*/ 546625 w 2412914"/>
                <a:gd name="connsiteY10" fmla="*/ 647147 h 671064"/>
                <a:gd name="connsiteX11" fmla="*/ 551735 w 2412914"/>
                <a:gd name="connsiteY11" fmla="*/ 636363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0 w 2412914"/>
                <a:gd name="connsiteY15" fmla="*/ 428224 h 671064"/>
                <a:gd name="connsiteX16" fmla="*/ 2412914 w 2412914"/>
                <a:gd name="connsiteY16" fmla="*/ 427976 h 671064"/>
                <a:gd name="connsiteX17" fmla="*/ 2412914 w 2412914"/>
                <a:gd name="connsiteY17" fmla="*/ 515676 h 671064"/>
                <a:gd name="connsiteX18" fmla="*/ 2384864 w 2412914"/>
                <a:gd name="connsiteY18" fmla="*/ 441488 h 671064"/>
                <a:gd name="connsiteX19" fmla="*/ 2412914 w 2412914"/>
                <a:gd name="connsiteY19" fmla="*/ 427976 h 671064"/>
                <a:gd name="connsiteX20" fmla="*/ 111174 w 2412914"/>
                <a:gd name="connsiteY20" fmla="*/ 288438 h 671064"/>
                <a:gd name="connsiteX21" fmla="*/ 134384 w 2412914"/>
                <a:gd name="connsiteY21" fmla="*/ 296504 h 671064"/>
                <a:gd name="connsiteX22" fmla="*/ 359504 w 2412914"/>
                <a:gd name="connsiteY22" fmla="*/ 401178 h 671064"/>
                <a:gd name="connsiteX23" fmla="*/ 540892 w 2412914"/>
                <a:gd name="connsiteY23" fmla="*/ 485060 h 671064"/>
                <a:gd name="connsiteX24" fmla="*/ 558814 w 2412914"/>
                <a:gd name="connsiteY24" fmla="*/ 499041 h 671064"/>
                <a:gd name="connsiteX25" fmla="*/ 591076 w 2412914"/>
                <a:gd name="connsiteY25" fmla="*/ 513021 h 671064"/>
                <a:gd name="connsiteX26" fmla="*/ 598964 w 2412914"/>
                <a:gd name="connsiteY26" fmla="*/ 536680 h 671064"/>
                <a:gd name="connsiteX27" fmla="*/ 551735 w 2412914"/>
                <a:gd name="connsiteY27" fmla="*/ 636363 h 671064"/>
                <a:gd name="connsiteX28" fmla="*/ 420197 w 2412914"/>
                <a:gd name="connsiteY28" fmla="*/ 602541 h 671064"/>
                <a:gd name="connsiteX29" fmla="*/ 177352 w 2412914"/>
                <a:gd name="connsiteY29" fmla="*/ 513658 h 671064"/>
                <a:gd name="connsiteX30" fmla="*/ 25124 w 2412914"/>
                <a:gd name="connsiteY30" fmla="*/ 440326 h 671064"/>
                <a:gd name="connsiteX31" fmla="*/ 31504 w 2412914"/>
                <a:gd name="connsiteY31" fmla="*/ 428063 h 671064"/>
                <a:gd name="connsiteX32" fmla="*/ 97104 w 2412914"/>
                <a:gd name="connsiteY32" fmla="*/ 300806 h 671064"/>
                <a:gd name="connsiteX33" fmla="*/ 111174 w 2412914"/>
                <a:gd name="connsiteY33" fmla="*/ 288438 h 671064"/>
                <a:gd name="connsiteX34" fmla="*/ 2202142 w 2412914"/>
                <a:gd name="connsiteY34" fmla="*/ 788 h 671064"/>
                <a:gd name="connsiteX35" fmla="*/ 2233951 w 2412914"/>
                <a:gd name="connsiteY35" fmla="*/ 34461 h 671064"/>
                <a:gd name="connsiteX36" fmla="*/ 2323569 w 2412914"/>
                <a:gd name="connsiteY36" fmla="*/ 268184 h 671064"/>
                <a:gd name="connsiteX37" fmla="*/ 2344001 w 2412914"/>
                <a:gd name="connsiteY37" fmla="*/ 330201 h 671064"/>
                <a:gd name="connsiteX38" fmla="*/ 2376264 w 2412914"/>
                <a:gd name="connsiteY38" fmla="*/ 418743 h 671064"/>
                <a:gd name="connsiteX39" fmla="*/ 2384864 w 2412914"/>
                <a:gd name="connsiteY39" fmla="*/ 441488 h 671064"/>
                <a:gd name="connsiteX40" fmla="*/ 2235048 w 2412914"/>
                <a:gd name="connsiteY40" fmla="*/ 513658 h 671064"/>
                <a:gd name="connsiteX41" fmla="*/ 1992203 w 2412914"/>
                <a:gd name="connsiteY41" fmla="*/ 602541 h 671064"/>
                <a:gd name="connsiteX42" fmla="*/ 1848745 w 2412914"/>
                <a:gd name="connsiteY42" fmla="*/ 639428 h 671064"/>
                <a:gd name="connsiteX43" fmla="*/ 1837123 w 2412914"/>
                <a:gd name="connsiteY43" fmla="*/ 605149 h 671064"/>
                <a:gd name="connsiteX44" fmla="*/ 1747505 w 2412914"/>
                <a:gd name="connsiteY44" fmla="*/ 344899 h 671064"/>
                <a:gd name="connsiteX45" fmla="*/ 1699828 w 2412914"/>
                <a:gd name="connsiteY45" fmla="*/ 201509 h 671064"/>
                <a:gd name="connsiteX46" fmla="*/ 1717752 w 2412914"/>
                <a:gd name="connsiteY46" fmla="*/ 161719 h 671064"/>
                <a:gd name="connsiteX47" fmla="*/ 1727432 w 2412914"/>
                <a:gd name="connsiteY47" fmla="*/ 157059 h 671064"/>
                <a:gd name="connsiteX48" fmla="*/ 1898781 w 2412914"/>
                <a:gd name="connsiteY48" fmla="*/ 101138 h 671064"/>
                <a:gd name="connsiteX49" fmla="*/ 2178388 w 2412914"/>
                <a:gd name="connsiteY49" fmla="*/ 7577 h 671064"/>
                <a:gd name="connsiteX50" fmla="*/ 2202142 w 2412914"/>
                <a:gd name="connsiteY50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47147 h 671064"/>
                <a:gd name="connsiteX9" fmla="*/ 546625 w 2412914"/>
                <a:gd name="connsiteY9" fmla="*/ 647147 h 671064"/>
                <a:gd name="connsiteX10" fmla="*/ 551735 w 2412914"/>
                <a:gd name="connsiteY10" fmla="*/ 636363 h 671064"/>
                <a:gd name="connsiteX11" fmla="*/ 0 w 2412914"/>
                <a:gd name="connsiteY11" fmla="*/ 428224 h 671064"/>
                <a:gd name="connsiteX12" fmla="*/ 25124 w 2412914"/>
                <a:gd name="connsiteY12" fmla="*/ 440326 h 671064"/>
                <a:gd name="connsiteX13" fmla="*/ 0 w 2412914"/>
                <a:gd name="connsiteY13" fmla="*/ 488613 h 671064"/>
                <a:gd name="connsiteX14" fmla="*/ 0 w 2412914"/>
                <a:gd name="connsiteY14" fmla="*/ 428224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2412914 w 2412914"/>
                <a:gd name="connsiteY18" fmla="*/ 427976 h 671064"/>
                <a:gd name="connsiteX19" fmla="*/ 111174 w 2412914"/>
                <a:gd name="connsiteY19" fmla="*/ 288438 h 671064"/>
                <a:gd name="connsiteX20" fmla="*/ 134384 w 2412914"/>
                <a:gd name="connsiteY20" fmla="*/ 296504 h 671064"/>
                <a:gd name="connsiteX21" fmla="*/ 359504 w 2412914"/>
                <a:gd name="connsiteY21" fmla="*/ 401178 h 671064"/>
                <a:gd name="connsiteX22" fmla="*/ 540892 w 2412914"/>
                <a:gd name="connsiteY22" fmla="*/ 485060 h 671064"/>
                <a:gd name="connsiteX23" fmla="*/ 558814 w 2412914"/>
                <a:gd name="connsiteY23" fmla="*/ 499041 h 671064"/>
                <a:gd name="connsiteX24" fmla="*/ 591076 w 2412914"/>
                <a:gd name="connsiteY24" fmla="*/ 513021 h 671064"/>
                <a:gd name="connsiteX25" fmla="*/ 598964 w 2412914"/>
                <a:gd name="connsiteY25" fmla="*/ 536680 h 671064"/>
                <a:gd name="connsiteX26" fmla="*/ 551735 w 2412914"/>
                <a:gd name="connsiteY26" fmla="*/ 636363 h 671064"/>
                <a:gd name="connsiteX27" fmla="*/ 420197 w 2412914"/>
                <a:gd name="connsiteY27" fmla="*/ 602541 h 671064"/>
                <a:gd name="connsiteX28" fmla="*/ 177352 w 2412914"/>
                <a:gd name="connsiteY28" fmla="*/ 513658 h 671064"/>
                <a:gd name="connsiteX29" fmla="*/ 25124 w 2412914"/>
                <a:gd name="connsiteY29" fmla="*/ 440326 h 671064"/>
                <a:gd name="connsiteX30" fmla="*/ 31504 w 2412914"/>
                <a:gd name="connsiteY30" fmla="*/ 428063 h 671064"/>
                <a:gd name="connsiteX31" fmla="*/ 97104 w 2412914"/>
                <a:gd name="connsiteY31" fmla="*/ 300806 h 671064"/>
                <a:gd name="connsiteX32" fmla="*/ 111174 w 2412914"/>
                <a:gd name="connsiteY32" fmla="*/ 288438 h 671064"/>
                <a:gd name="connsiteX33" fmla="*/ 2202142 w 2412914"/>
                <a:gd name="connsiteY33" fmla="*/ 788 h 671064"/>
                <a:gd name="connsiteX34" fmla="*/ 2233951 w 2412914"/>
                <a:gd name="connsiteY34" fmla="*/ 34461 h 671064"/>
                <a:gd name="connsiteX35" fmla="*/ 2323569 w 2412914"/>
                <a:gd name="connsiteY35" fmla="*/ 268184 h 671064"/>
                <a:gd name="connsiteX36" fmla="*/ 2344001 w 2412914"/>
                <a:gd name="connsiteY36" fmla="*/ 330201 h 671064"/>
                <a:gd name="connsiteX37" fmla="*/ 2376264 w 2412914"/>
                <a:gd name="connsiteY37" fmla="*/ 418743 h 671064"/>
                <a:gd name="connsiteX38" fmla="*/ 2384864 w 2412914"/>
                <a:gd name="connsiteY38" fmla="*/ 441488 h 671064"/>
                <a:gd name="connsiteX39" fmla="*/ 2235048 w 2412914"/>
                <a:gd name="connsiteY39" fmla="*/ 513658 h 671064"/>
                <a:gd name="connsiteX40" fmla="*/ 1992203 w 2412914"/>
                <a:gd name="connsiteY40" fmla="*/ 602541 h 671064"/>
                <a:gd name="connsiteX41" fmla="*/ 1848745 w 2412914"/>
                <a:gd name="connsiteY41" fmla="*/ 639428 h 671064"/>
                <a:gd name="connsiteX42" fmla="*/ 1837123 w 2412914"/>
                <a:gd name="connsiteY42" fmla="*/ 605149 h 671064"/>
                <a:gd name="connsiteX43" fmla="*/ 1747505 w 2412914"/>
                <a:gd name="connsiteY43" fmla="*/ 344899 h 671064"/>
                <a:gd name="connsiteX44" fmla="*/ 1699828 w 2412914"/>
                <a:gd name="connsiteY44" fmla="*/ 201509 h 671064"/>
                <a:gd name="connsiteX45" fmla="*/ 1717752 w 2412914"/>
                <a:gd name="connsiteY45" fmla="*/ 161719 h 671064"/>
                <a:gd name="connsiteX46" fmla="*/ 1727432 w 2412914"/>
                <a:gd name="connsiteY46" fmla="*/ 157059 h 671064"/>
                <a:gd name="connsiteX47" fmla="*/ 1898781 w 2412914"/>
                <a:gd name="connsiteY47" fmla="*/ 101138 h 671064"/>
                <a:gd name="connsiteX48" fmla="*/ 2178388 w 2412914"/>
                <a:gd name="connsiteY48" fmla="*/ 7577 h 671064"/>
                <a:gd name="connsiteX49" fmla="*/ 2202142 w 2412914"/>
                <a:gd name="connsiteY49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546625 w 2412914"/>
                <a:gd name="connsiteY8" fmla="*/ 647147 h 671064"/>
                <a:gd name="connsiteX9" fmla="*/ 551735 w 2412914"/>
                <a:gd name="connsiteY9" fmla="*/ 636363 h 671064"/>
                <a:gd name="connsiteX10" fmla="*/ 0 w 2412914"/>
                <a:gd name="connsiteY10" fmla="*/ 428224 h 671064"/>
                <a:gd name="connsiteX11" fmla="*/ 25124 w 2412914"/>
                <a:gd name="connsiteY11" fmla="*/ 440326 h 671064"/>
                <a:gd name="connsiteX12" fmla="*/ 0 w 2412914"/>
                <a:gd name="connsiteY12" fmla="*/ 488613 h 671064"/>
                <a:gd name="connsiteX13" fmla="*/ 0 w 2412914"/>
                <a:gd name="connsiteY13" fmla="*/ 428224 h 671064"/>
                <a:gd name="connsiteX14" fmla="*/ 2412914 w 2412914"/>
                <a:gd name="connsiteY14" fmla="*/ 427976 h 671064"/>
                <a:gd name="connsiteX15" fmla="*/ 2412914 w 2412914"/>
                <a:gd name="connsiteY15" fmla="*/ 515676 h 671064"/>
                <a:gd name="connsiteX16" fmla="*/ 2384864 w 2412914"/>
                <a:gd name="connsiteY16" fmla="*/ 441488 h 671064"/>
                <a:gd name="connsiteX17" fmla="*/ 2412914 w 2412914"/>
                <a:gd name="connsiteY17" fmla="*/ 427976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546625 w 2412914"/>
                <a:gd name="connsiteY7" fmla="*/ 647147 h 671064"/>
                <a:gd name="connsiteX8" fmla="*/ 551735 w 2412914"/>
                <a:gd name="connsiteY8" fmla="*/ 636363 h 671064"/>
                <a:gd name="connsiteX9" fmla="*/ 0 w 2412914"/>
                <a:gd name="connsiteY9" fmla="*/ 428224 h 671064"/>
                <a:gd name="connsiteX10" fmla="*/ 25124 w 2412914"/>
                <a:gd name="connsiteY10" fmla="*/ 440326 h 671064"/>
                <a:gd name="connsiteX11" fmla="*/ 0 w 2412914"/>
                <a:gd name="connsiteY11" fmla="*/ 488613 h 671064"/>
                <a:gd name="connsiteX12" fmla="*/ 0 w 2412914"/>
                <a:gd name="connsiteY12" fmla="*/ 428224 h 671064"/>
                <a:gd name="connsiteX13" fmla="*/ 2412914 w 2412914"/>
                <a:gd name="connsiteY13" fmla="*/ 427976 h 671064"/>
                <a:gd name="connsiteX14" fmla="*/ 2412914 w 2412914"/>
                <a:gd name="connsiteY14" fmla="*/ 515676 h 671064"/>
                <a:gd name="connsiteX15" fmla="*/ 2384864 w 2412914"/>
                <a:gd name="connsiteY15" fmla="*/ 441488 h 671064"/>
                <a:gd name="connsiteX16" fmla="*/ 2412914 w 2412914"/>
                <a:gd name="connsiteY16" fmla="*/ 427976 h 671064"/>
                <a:gd name="connsiteX17" fmla="*/ 111174 w 2412914"/>
                <a:gd name="connsiteY17" fmla="*/ 288438 h 671064"/>
                <a:gd name="connsiteX18" fmla="*/ 134384 w 2412914"/>
                <a:gd name="connsiteY18" fmla="*/ 296504 h 671064"/>
                <a:gd name="connsiteX19" fmla="*/ 359504 w 2412914"/>
                <a:gd name="connsiteY19" fmla="*/ 401178 h 671064"/>
                <a:gd name="connsiteX20" fmla="*/ 540892 w 2412914"/>
                <a:gd name="connsiteY20" fmla="*/ 485060 h 671064"/>
                <a:gd name="connsiteX21" fmla="*/ 558814 w 2412914"/>
                <a:gd name="connsiteY21" fmla="*/ 499041 h 671064"/>
                <a:gd name="connsiteX22" fmla="*/ 591076 w 2412914"/>
                <a:gd name="connsiteY22" fmla="*/ 513021 h 671064"/>
                <a:gd name="connsiteX23" fmla="*/ 598964 w 2412914"/>
                <a:gd name="connsiteY23" fmla="*/ 536680 h 671064"/>
                <a:gd name="connsiteX24" fmla="*/ 551735 w 2412914"/>
                <a:gd name="connsiteY24" fmla="*/ 636363 h 671064"/>
                <a:gd name="connsiteX25" fmla="*/ 420197 w 2412914"/>
                <a:gd name="connsiteY25" fmla="*/ 602541 h 671064"/>
                <a:gd name="connsiteX26" fmla="*/ 177352 w 2412914"/>
                <a:gd name="connsiteY26" fmla="*/ 513658 h 671064"/>
                <a:gd name="connsiteX27" fmla="*/ 25124 w 2412914"/>
                <a:gd name="connsiteY27" fmla="*/ 440326 h 671064"/>
                <a:gd name="connsiteX28" fmla="*/ 31504 w 2412914"/>
                <a:gd name="connsiteY28" fmla="*/ 428063 h 671064"/>
                <a:gd name="connsiteX29" fmla="*/ 97104 w 2412914"/>
                <a:gd name="connsiteY29" fmla="*/ 300806 h 671064"/>
                <a:gd name="connsiteX30" fmla="*/ 111174 w 2412914"/>
                <a:gd name="connsiteY30" fmla="*/ 288438 h 671064"/>
                <a:gd name="connsiteX31" fmla="*/ 2202142 w 2412914"/>
                <a:gd name="connsiteY31" fmla="*/ 788 h 671064"/>
                <a:gd name="connsiteX32" fmla="*/ 2233951 w 2412914"/>
                <a:gd name="connsiteY32" fmla="*/ 34461 h 671064"/>
                <a:gd name="connsiteX33" fmla="*/ 2323569 w 2412914"/>
                <a:gd name="connsiteY33" fmla="*/ 268184 h 671064"/>
                <a:gd name="connsiteX34" fmla="*/ 2344001 w 2412914"/>
                <a:gd name="connsiteY34" fmla="*/ 330201 h 671064"/>
                <a:gd name="connsiteX35" fmla="*/ 2376264 w 2412914"/>
                <a:gd name="connsiteY35" fmla="*/ 418743 h 671064"/>
                <a:gd name="connsiteX36" fmla="*/ 2384864 w 2412914"/>
                <a:gd name="connsiteY36" fmla="*/ 441488 h 671064"/>
                <a:gd name="connsiteX37" fmla="*/ 2235048 w 2412914"/>
                <a:gd name="connsiteY37" fmla="*/ 513658 h 671064"/>
                <a:gd name="connsiteX38" fmla="*/ 1992203 w 2412914"/>
                <a:gd name="connsiteY38" fmla="*/ 602541 h 671064"/>
                <a:gd name="connsiteX39" fmla="*/ 1848745 w 2412914"/>
                <a:gd name="connsiteY39" fmla="*/ 639428 h 671064"/>
                <a:gd name="connsiteX40" fmla="*/ 1837123 w 2412914"/>
                <a:gd name="connsiteY40" fmla="*/ 605149 h 671064"/>
                <a:gd name="connsiteX41" fmla="*/ 1747505 w 2412914"/>
                <a:gd name="connsiteY41" fmla="*/ 344899 h 671064"/>
                <a:gd name="connsiteX42" fmla="*/ 1699828 w 2412914"/>
                <a:gd name="connsiteY42" fmla="*/ 201509 h 671064"/>
                <a:gd name="connsiteX43" fmla="*/ 1717752 w 2412914"/>
                <a:gd name="connsiteY43" fmla="*/ 161719 h 671064"/>
                <a:gd name="connsiteX44" fmla="*/ 1727432 w 2412914"/>
                <a:gd name="connsiteY44" fmla="*/ 157059 h 671064"/>
                <a:gd name="connsiteX45" fmla="*/ 1898781 w 2412914"/>
                <a:gd name="connsiteY45" fmla="*/ 101138 h 671064"/>
                <a:gd name="connsiteX46" fmla="*/ 2178388 w 2412914"/>
                <a:gd name="connsiteY46" fmla="*/ 7577 h 671064"/>
                <a:gd name="connsiteX47" fmla="*/ 2202142 w 2412914"/>
                <a:gd name="connsiteY47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88613 h 671064"/>
                <a:gd name="connsiteX11" fmla="*/ 0 w 2412914"/>
                <a:gd name="connsiteY11" fmla="*/ 428224 h 671064"/>
                <a:gd name="connsiteX12" fmla="*/ 2412914 w 2412914"/>
                <a:gd name="connsiteY12" fmla="*/ 427976 h 671064"/>
                <a:gd name="connsiteX13" fmla="*/ 2412914 w 2412914"/>
                <a:gd name="connsiteY13" fmla="*/ 515676 h 671064"/>
                <a:gd name="connsiteX14" fmla="*/ 2384864 w 2412914"/>
                <a:gd name="connsiteY14" fmla="*/ 441488 h 671064"/>
                <a:gd name="connsiteX15" fmla="*/ 2412914 w 2412914"/>
                <a:gd name="connsiteY15" fmla="*/ 427976 h 671064"/>
                <a:gd name="connsiteX16" fmla="*/ 111174 w 2412914"/>
                <a:gd name="connsiteY16" fmla="*/ 288438 h 671064"/>
                <a:gd name="connsiteX17" fmla="*/ 134384 w 2412914"/>
                <a:gd name="connsiteY17" fmla="*/ 296504 h 671064"/>
                <a:gd name="connsiteX18" fmla="*/ 359504 w 2412914"/>
                <a:gd name="connsiteY18" fmla="*/ 401178 h 671064"/>
                <a:gd name="connsiteX19" fmla="*/ 540892 w 2412914"/>
                <a:gd name="connsiteY19" fmla="*/ 485060 h 671064"/>
                <a:gd name="connsiteX20" fmla="*/ 558814 w 2412914"/>
                <a:gd name="connsiteY20" fmla="*/ 499041 h 671064"/>
                <a:gd name="connsiteX21" fmla="*/ 591076 w 2412914"/>
                <a:gd name="connsiteY21" fmla="*/ 513021 h 671064"/>
                <a:gd name="connsiteX22" fmla="*/ 598964 w 2412914"/>
                <a:gd name="connsiteY22" fmla="*/ 536680 h 671064"/>
                <a:gd name="connsiteX23" fmla="*/ 551735 w 2412914"/>
                <a:gd name="connsiteY23" fmla="*/ 636363 h 671064"/>
                <a:gd name="connsiteX24" fmla="*/ 420197 w 2412914"/>
                <a:gd name="connsiteY24" fmla="*/ 602541 h 671064"/>
                <a:gd name="connsiteX25" fmla="*/ 177352 w 2412914"/>
                <a:gd name="connsiteY25" fmla="*/ 513658 h 671064"/>
                <a:gd name="connsiteX26" fmla="*/ 25124 w 2412914"/>
                <a:gd name="connsiteY26" fmla="*/ 440326 h 671064"/>
                <a:gd name="connsiteX27" fmla="*/ 31504 w 2412914"/>
                <a:gd name="connsiteY27" fmla="*/ 428063 h 671064"/>
                <a:gd name="connsiteX28" fmla="*/ 97104 w 2412914"/>
                <a:gd name="connsiteY28" fmla="*/ 300806 h 671064"/>
                <a:gd name="connsiteX29" fmla="*/ 111174 w 2412914"/>
                <a:gd name="connsiteY29" fmla="*/ 288438 h 671064"/>
                <a:gd name="connsiteX30" fmla="*/ 2202142 w 2412914"/>
                <a:gd name="connsiteY30" fmla="*/ 788 h 671064"/>
                <a:gd name="connsiteX31" fmla="*/ 2233951 w 2412914"/>
                <a:gd name="connsiteY31" fmla="*/ 34461 h 671064"/>
                <a:gd name="connsiteX32" fmla="*/ 2323569 w 2412914"/>
                <a:gd name="connsiteY32" fmla="*/ 268184 h 671064"/>
                <a:gd name="connsiteX33" fmla="*/ 2344001 w 2412914"/>
                <a:gd name="connsiteY33" fmla="*/ 330201 h 671064"/>
                <a:gd name="connsiteX34" fmla="*/ 2376264 w 2412914"/>
                <a:gd name="connsiteY34" fmla="*/ 418743 h 671064"/>
                <a:gd name="connsiteX35" fmla="*/ 2384864 w 2412914"/>
                <a:gd name="connsiteY35" fmla="*/ 441488 h 671064"/>
                <a:gd name="connsiteX36" fmla="*/ 2235048 w 2412914"/>
                <a:gd name="connsiteY36" fmla="*/ 513658 h 671064"/>
                <a:gd name="connsiteX37" fmla="*/ 1992203 w 2412914"/>
                <a:gd name="connsiteY37" fmla="*/ 602541 h 671064"/>
                <a:gd name="connsiteX38" fmla="*/ 1848745 w 2412914"/>
                <a:gd name="connsiteY38" fmla="*/ 639428 h 671064"/>
                <a:gd name="connsiteX39" fmla="*/ 1837123 w 2412914"/>
                <a:gd name="connsiteY39" fmla="*/ 605149 h 671064"/>
                <a:gd name="connsiteX40" fmla="*/ 1747505 w 2412914"/>
                <a:gd name="connsiteY40" fmla="*/ 344899 h 671064"/>
                <a:gd name="connsiteX41" fmla="*/ 1699828 w 2412914"/>
                <a:gd name="connsiteY41" fmla="*/ 201509 h 671064"/>
                <a:gd name="connsiteX42" fmla="*/ 1717752 w 2412914"/>
                <a:gd name="connsiteY42" fmla="*/ 161719 h 671064"/>
                <a:gd name="connsiteX43" fmla="*/ 1727432 w 2412914"/>
                <a:gd name="connsiteY43" fmla="*/ 157059 h 671064"/>
                <a:gd name="connsiteX44" fmla="*/ 1898781 w 2412914"/>
                <a:gd name="connsiteY44" fmla="*/ 101138 h 671064"/>
                <a:gd name="connsiteX45" fmla="*/ 2178388 w 2412914"/>
                <a:gd name="connsiteY45" fmla="*/ 7577 h 671064"/>
                <a:gd name="connsiteX46" fmla="*/ 2202142 w 2412914"/>
                <a:gd name="connsiteY46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28224 h 671064"/>
                <a:gd name="connsiteX11" fmla="*/ 2412914 w 2412914"/>
                <a:gd name="connsiteY11" fmla="*/ 427976 h 671064"/>
                <a:gd name="connsiteX12" fmla="*/ 2412914 w 2412914"/>
                <a:gd name="connsiteY12" fmla="*/ 515676 h 671064"/>
                <a:gd name="connsiteX13" fmla="*/ 2384864 w 2412914"/>
                <a:gd name="connsiteY13" fmla="*/ 441488 h 671064"/>
                <a:gd name="connsiteX14" fmla="*/ 2412914 w 2412914"/>
                <a:gd name="connsiteY14" fmla="*/ 427976 h 671064"/>
                <a:gd name="connsiteX15" fmla="*/ 111174 w 2412914"/>
                <a:gd name="connsiteY15" fmla="*/ 288438 h 671064"/>
                <a:gd name="connsiteX16" fmla="*/ 134384 w 2412914"/>
                <a:gd name="connsiteY16" fmla="*/ 296504 h 671064"/>
                <a:gd name="connsiteX17" fmla="*/ 359504 w 2412914"/>
                <a:gd name="connsiteY17" fmla="*/ 401178 h 671064"/>
                <a:gd name="connsiteX18" fmla="*/ 540892 w 2412914"/>
                <a:gd name="connsiteY18" fmla="*/ 485060 h 671064"/>
                <a:gd name="connsiteX19" fmla="*/ 558814 w 2412914"/>
                <a:gd name="connsiteY19" fmla="*/ 499041 h 671064"/>
                <a:gd name="connsiteX20" fmla="*/ 591076 w 2412914"/>
                <a:gd name="connsiteY20" fmla="*/ 513021 h 671064"/>
                <a:gd name="connsiteX21" fmla="*/ 598964 w 2412914"/>
                <a:gd name="connsiteY21" fmla="*/ 536680 h 671064"/>
                <a:gd name="connsiteX22" fmla="*/ 551735 w 2412914"/>
                <a:gd name="connsiteY22" fmla="*/ 636363 h 671064"/>
                <a:gd name="connsiteX23" fmla="*/ 420197 w 2412914"/>
                <a:gd name="connsiteY23" fmla="*/ 602541 h 671064"/>
                <a:gd name="connsiteX24" fmla="*/ 177352 w 2412914"/>
                <a:gd name="connsiteY24" fmla="*/ 513658 h 671064"/>
                <a:gd name="connsiteX25" fmla="*/ 25124 w 2412914"/>
                <a:gd name="connsiteY25" fmla="*/ 440326 h 671064"/>
                <a:gd name="connsiteX26" fmla="*/ 31504 w 2412914"/>
                <a:gd name="connsiteY26" fmla="*/ 428063 h 671064"/>
                <a:gd name="connsiteX27" fmla="*/ 97104 w 2412914"/>
                <a:gd name="connsiteY27" fmla="*/ 300806 h 671064"/>
                <a:gd name="connsiteX28" fmla="*/ 111174 w 2412914"/>
                <a:gd name="connsiteY28" fmla="*/ 288438 h 671064"/>
                <a:gd name="connsiteX29" fmla="*/ 2202142 w 2412914"/>
                <a:gd name="connsiteY29" fmla="*/ 788 h 671064"/>
                <a:gd name="connsiteX30" fmla="*/ 2233951 w 2412914"/>
                <a:gd name="connsiteY30" fmla="*/ 34461 h 671064"/>
                <a:gd name="connsiteX31" fmla="*/ 2323569 w 2412914"/>
                <a:gd name="connsiteY31" fmla="*/ 268184 h 671064"/>
                <a:gd name="connsiteX32" fmla="*/ 2344001 w 2412914"/>
                <a:gd name="connsiteY32" fmla="*/ 330201 h 671064"/>
                <a:gd name="connsiteX33" fmla="*/ 2376264 w 2412914"/>
                <a:gd name="connsiteY33" fmla="*/ 418743 h 671064"/>
                <a:gd name="connsiteX34" fmla="*/ 2384864 w 2412914"/>
                <a:gd name="connsiteY34" fmla="*/ 441488 h 671064"/>
                <a:gd name="connsiteX35" fmla="*/ 2235048 w 2412914"/>
                <a:gd name="connsiteY35" fmla="*/ 513658 h 671064"/>
                <a:gd name="connsiteX36" fmla="*/ 1992203 w 2412914"/>
                <a:gd name="connsiteY36" fmla="*/ 602541 h 671064"/>
                <a:gd name="connsiteX37" fmla="*/ 1848745 w 2412914"/>
                <a:gd name="connsiteY37" fmla="*/ 639428 h 671064"/>
                <a:gd name="connsiteX38" fmla="*/ 1837123 w 2412914"/>
                <a:gd name="connsiteY38" fmla="*/ 605149 h 671064"/>
                <a:gd name="connsiteX39" fmla="*/ 1747505 w 2412914"/>
                <a:gd name="connsiteY39" fmla="*/ 344899 h 671064"/>
                <a:gd name="connsiteX40" fmla="*/ 1699828 w 2412914"/>
                <a:gd name="connsiteY40" fmla="*/ 201509 h 671064"/>
                <a:gd name="connsiteX41" fmla="*/ 1717752 w 2412914"/>
                <a:gd name="connsiteY41" fmla="*/ 161719 h 671064"/>
                <a:gd name="connsiteX42" fmla="*/ 1727432 w 2412914"/>
                <a:gd name="connsiteY42" fmla="*/ 157059 h 671064"/>
                <a:gd name="connsiteX43" fmla="*/ 1898781 w 2412914"/>
                <a:gd name="connsiteY43" fmla="*/ 101138 h 671064"/>
                <a:gd name="connsiteX44" fmla="*/ 2178388 w 2412914"/>
                <a:gd name="connsiteY44" fmla="*/ 7577 h 671064"/>
                <a:gd name="connsiteX45" fmla="*/ 2202142 w 2412914"/>
                <a:gd name="connsiteY45" fmla="*/ 788 h 671064"/>
                <a:gd name="connsiteX0" fmla="*/ 1823621 w 2387790"/>
                <a:gd name="connsiteY0" fmla="*/ 639428 h 671064"/>
                <a:gd name="connsiteX1" fmla="*/ 1826238 w 2387790"/>
                <a:gd name="connsiteY1" fmla="*/ 647147 h 671064"/>
                <a:gd name="connsiteX2" fmla="*/ 2387790 w 2387790"/>
                <a:gd name="connsiteY2" fmla="*/ 647147 h 671064"/>
                <a:gd name="connsiteX3" fmla="*/ 2387790 w 2387790"/>
                <a:gd name="connsiteY3" fmla="*/ 671064 h 671064"/>
                <a:gd name="connsiteX4" fmla="*/ 1823621 w 2387790"/>
                <a:gd name="connsiteY4" fmla="*/ 639428 h 671064"/>
                <a:gd name="connsiteX5" fmla="*/ 526611 w 2387790"/>
                <a:gd name="connsiteY5" fmla="*/ 636363 h 671064"/>
                <a:gd name="connsiteX6" fmla="*/ 521501 w 2387790"/>
                <a:gd name="connsiteY6" fmla="*/ 647147 h 671064"/>
                <a:gd name="connsiteX7" fmla="*/ 526611 w 2387790"/>
                <a:gd name="connsiteY7" fmla="*/ 636363 h 671064"/>
                <a:gd name="connsiteX8" fmla="*/ 2387790 w 2387790"/>
                <a:gd name="connsiteY8" fmla="*/ 427976 h 671064"/>
                <a:gd name="connsiteX9" fmla="*/ 2387790 w 2387790"/>
                <a:gd name="connsiteY9" fmla="*/ 515676 h 671064"/>
                <a:gd name="connsiteX10" fmla="*/ 2359740 w 2387790"/>
                <a:gd name="connsiteY10" fmla="*/ 441488 h 671064"/>
                <a:gd name="connsiteX11" fmla="*/ 2387790 w 2387790"/>
                <a:gd name="connsiteY11" fmla="*/ 427976 h 671064"/>
                <a:gd name="connsiteX12" fmla="*/ 86050 w 2387790"/>
                <a:gd name="connsiteY12" fmla="*/ 288438 h 671064"/>
                <a:gd name="connsiteX13" fmla="*/ 109260 w 2387790"/>
                <a:gd name="connsiteY13" fmla="*/ 296504 h 671064"/>
                <a:gd name="connsiteX14" fmla="*/ 334380 w 2387790"/>
                <a:gd name="connsiteY14" fmla="*/ 401178 h 671064"/>
                <a:gd name="connsiteX15" fmla="*/ 515768 w 2387790"/>
                <a:gd name="connsiteY15" fmla="*/ 485060 h 671064"/>
                <a:gd name="connsiteX16" fmla="*/ 533690 w 2387790"/>
                <a:gd name="connsiteY16" fmla="*/ 499041 h 671064"/>
                <a:gd name="connsiteX17" fmla="*/ 565952 w 2387790"/>
                <a:gd name="connsiteY17" fmla="*/ 513021 h 671064"/>
                <a:gd name="connsiteX18" fmla="*/ 573840 w 2387790"/>
                <a:gd name="connsiteY18" fmla="*/ 536680 h 671064"/>
                <a:gd name="connsiteX19" fmla="*/ 526611 w 2387790"/>
                <a:gd name="connsiteY19" fmla="*/ 636363 h 671064"/>
                <a:gd name="connsiteX20" fmla="*/ 395073 w 2387790"/>
                <a:gd name="connsiteY20" fmla="*/ 602541 h 671064"/>
                <a:gd name="connsiteX21" fmla="*/ 152228 w 2387790"/>
                <a:gd name="connsiteY21" fmla="*/ 513658 h 671064"/>
                <a:gd name="connsiteX22" fmla="*/ 0 w 2387790"/>
                <a:gd name="connsiteY22" fmla="*/ 440326 h 671064"/>
                <a:gd name="connsiteX23" fmla="*/ 6380 w 2387790"/>
                <a:gd name="connsiteY23" fmla="*/ 428063 h 671064"/>
                <a:gd name="connsiteX24" fmla="*/ 71980 w 2387790"/>
                <a:gd name="connsiteY24" fmla="*/ 300806 h 671064"/>
                <a:gd name="connsiteX25" fmla="*/ 86050 w 2387790"/>
                <a:gd name="connsiteY25" fmla="*/ 288438 h 671064"/>
                <a:gd name="connsiteX26" fmla="*/ 2177018 w 2387790"/>
                <a:gd name="connsiteY26" fmla="*/ 788 h 671064"/>
                <a:gd name="connsiteX27" fmla="*/ 2208827 w 2387790"/>
                <a:gd name="connsiteY27" fmla="*/ 34461 h 671064"/>
                <a:gd name="connsiteX28" fmla="*/ 2298445 w 2387790"/>
                <a:gd name="connsiteY28" fmla="*/ 268184 h 671064"/>
                <a:gd name="connsiteX29" fmla="*/ 2318877 w 2387790"/>
                <a:gd name="connsiteY29" fmla="*/ 330201 h 671064"/>
                <a:gd name="connsiteX30" fmla="*/ 2351140 w 2387790"/>
                <a:gd name="connsiteY30" fmla="*/ 418743 h 671064"/>
                <a:gd name="connsiteX31" fmla="*/ 2359740 w 2387790"/>
                <a:gd name="connsiteY31" fmla="*/ 441488 h 671064"/>
                <a:gd name="connsiteX32" fmla="*/ 2209924 w 2387790"/>
                <a:gd name="connsiteY32" fmla="*/ 513658 h 671064"/>
                <a:gd name="connsiteX33" fmla="*/ 1967079 w 2387790"/>
                <a:gd name="connsiteY33" fmla="*/ 602541 h 671064"/>
                <a:gd name="connsiteX34" fmla="*/ 1823621 w 2387790"/>
                <a:gd name="connsiteY34" fmla="*/ 639428 h 671064"/>
                <a:gd name="connsiteX35" fmla="*/ 1811999 w 2387790"/>
                <a:gd name="connsiteY35" fmla="*/ 605149 h 671064"/>
                <a:gd name="connsiteX36" fmla="*/ 1722381 w 2387790"/>
                <a:gd name="connsiteY36" fmla="*/ 344899 h 671064"/>
                <a:gd name="connsiteX37" fmla="*/ 1674704 w 2387790"/>
                <a:gd name="connsiteY37" fmla="*/ 201509 h 671064"/>
                <a:gd name="connsiteX38" fmla="*/ 1692628 w 2387790"/>
                <a:gd name="connsiteY38" fmla="*/ 161719 h 671064"/>
                <a:gd name="connsiteX39" fmla="*/ 1702308 w 2387790"/>
                <a:gd name="connsiteY39" fmla="*/ 157059 h 671064"/>
                <a:gd name="connsiteX40" fmla="*/ 1873657 w 2387790"/>
                <a:gd name="connsiteY40" fmla="*/ 101138 h 671064"/>
                <a:gd name="connsiteX41" fmla="*/ 2153264 w 2387790"/>
                <a:gd name="connsiteY41" fmla="*/ 7577 h 671064"/>
                <a:gd name="connsiteX42" fmla="*/ 2177018 w 2387790"/>
                <a:gd name="connsiteY42" fmla="*/ 788 h 671064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2387790 w 2387790"/>
                <a:gd name="connsiteY2" fmla="*/ 647147 h 647147"/>
                <a:gd name="connsiteX3" fmla="*/ 1823621 w 2387790"/>
                <a:gd name="connsiteY3" fmla="*/ 639428 h 647147"/>
                <a:gd name="connsiteX4" fmla="*/ 526611 w 2387790"/>
                <a:gd name="connsiteY4" fmla="*/ 636363 h 647147"/>
                <a:gd name="connsiteX5" fmla="*/ 521501 w 2387790"/>
                <a:gd name="connsiteY5" fmla="*/ 647147 h 647147"/>
                <a:gd name="connsiteX6" fmla="*/ 526611 w 2387790"/>
                <a:gd name="connsiteY6" fmla="*/ 636363 h 647147"/>
                <a:gd name="connsiteX7" fmla="*/ 2387790 w 2387790"/>
                <a:gd name="connsiteY7" fmla="*/ 427976 h 647147"/>
                <a:gd name="connsiteX8" fmla="*/ 2387790 w 2387790"/>
                <a:gd name="connsiteY8" fmla="*/ 515676 h 647147"/>
                <a:gd name="connsiteX9" fmla="*/ 2359740 w 2387790"/>
                <a:gd name="connsiteY9" fmla="*/ 441488 h 647147"/>
                <a:gd name="connsiteX10" fmla="*/ 2387790 w 2387790"/>
                <a:gd name="connsiteY10" fmla="*/ 427976 h 647147"/>
                <a:gd name="connsiteX11" fmla="*/ 86050 w 2387790"/>
                <a:gd name="connsiteY11" fmla="*/ 288438 h 647147"/>
                <a:gd name="connsiteX12" fmla="*/ 109260 w 2387790"/>
                <a:gd name="connsiteY12" fmla="*/ 296504 h 647147"/>
                <a:gd name="connsiteX13" fmla="*/ 334380 w 2387790"/>
                <a:gd name="connsiteY13" fmla="*/ 401178 h 647147"/>
                <a:gd name="connsiteX14" fmla="*/ 515768 w 2387790"/>
                <a:gd name="connsiteY14" fmla="*/ 485060 h 647147"/>
                <a:gd name="connsiteX15" fmla="*/ 533690 w 2387790"/>
                <a:gd name="connsiteY15" fmla="*/ 499041 h 647147"/>
                <a:gd name="connsiteX16" fmla="*/ 565952 w 2387790"/>
                <a:gd name="connsiteY16" fmla="*/ 513021 h 647147"/>
                <a:gd name="connsiteX17" fmla="*/ 573840 w 2387790"/>
                <a:gd name="connsiteY17" fmla="*/ 536680 h 647147"/>
                <a:gd name="connsiteX18" fmla="*/ 526611 w 2387790"/>
                <a:gd name="connsiteY18" fmla="*/ 636363 h 647147"/>
                <a:gd name="connsiteX19" fmla="*/ 395073 w 2387790"/>
                <a:gd name="connsiteY19" fmla="*/ 602541 h 647147"/>
                <a:gd name="connsiteX20" fmla="*/ 152228 w 2387790"/>
                <a:gd name="connsiteY20" fmla="*/ 513658 h 647147"/>
                <a:gd name="connsiteX21" fmla="*/ 0 w 2387790"/>
                <a:gd name="connsiteY21" fmla="*/ 440326 h 647147"/>
                <a:gd name="connsiteX22" fmla="*/ 6380 w 2387790"/>
                <a:gd name="connsiteY22" fmla="*/ 428063 h 647147"/>
                <a:gd name="connsiteX23" fmla="*/ 71980 w 2387790"/>
                <a:gd name="connsiteY23" fmla="*/ 300806 h 647147"/>
                <a:gd name="connsiteX24" fmla="*/ 86050 w 2387790"/>
                <a:gd name="connsiteY24" fmla="*/ 288438 h 647147"/>
                <a:gd name="connsiteX25" fmla="*/ 2177018 w 2387790"/>
                <a:gd name="connsiteY25" fmla="*/ 788 h 647147"/>
                <a:gd name="connsiteX26" fmla="*/ 2208827 w 2387790"/>
                <a:gd name="connsiteY26" fmla="*/ 34461 h 647147"/>
                <a:gd name="connsiteX27" fmla="*/ 2298445 w 2387790"/>
                <a:gd name="connsiteY27" fmla="*/ 268184 h 647147"/>
                <a:gd name="connsiteX28" fmla="*/ 2318877 w 2387790"/>
                <a:gd name="connsiteY28" fmla="*/ 330201 h 647147"/>
                <a:gd name="connsiteX29" fmla="*/ 2351140 w 2387790"/>
                <a:gd name="connsiteY29" fmla="*/ 418743 h 647147"/>
                <a:gd name="connsiteX30" fmla="*/ 2359740 w 2387790"/>
                <a:gd name="connsiteY30" fmla="*/ 441488 h 647147"/>
                <a:gd name="connsiteX31" fmla="*/ 2209924 w 2387790"/>
                <a:gd name="connsiteY31" fmla="*/ 513658 h 647147"/>
                <a:gd name="connsiteX32" fmla="*/ 1967079 w 2387790"/>
                <a:gd name="connsiteY32" fmla="*/ 602541 h 647147"/>
                <a:gd name="connsiteX33" fmla="*/ 1823621 w 2387790"/>
                <a:gd name="connsiteY33" fmla="*/ 639428 h 647147"/>
                <a:gd name="connsiteX34" fmla="*/ 1811999 w 2387790"/>
                <a:gd name="connsiteY34" fmla="*/ 605149 h 647147"/>
                <a:gd name="connsiteX35" fmla="*/ 1722381 w 2387790"/>
                <a:gd name="connsiteY35" fmla="*/ 344899 h 647147"/>
                <a:gd name="connsiteX36" fmla="*/ 1674704 w 2387790"/>
                <a:gd name="connsiteY36" fmla="*/ 201509 h 647147"/>
                <a:gd name="connsiteX37" fmla="*/ 1692628 w 2387790"/>
                <a:gd name="connsiteY37" fmla="*/ 161719 h 647147"/>
                <a:gd name="connsiteX38" fmla="*/ 1702308 w 2387790"/>
                <a:gd name="connsiteY38" fmla="*/ 157059 h 647147"/>
                <a:gd name="connsiteX39" fmla="*/ 1873657 w 2387790"/>
                <a:gd name="connsiteY39" fmla="*/ 101138 h 647147"/>
                <a:gd name="connsiteX40" fmla="*/ 2153264 w 2387790"/>
                <a:gd name="connsiteY40" fmla="*/ 7577 h 647147"/>
                <a:gd name="connsiteX41" fmla="*/ 2177018 w 2387790"/>
                <a:gd name="connsiteY41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87790 w 2387790"/>
                <a:gd name="connsiteY7" fmla="*/ 515676 h 647147"/>
                <a:gd name="connsiteX8" fmla="*/ 2359740 w 2387790"/>
                <a:gd name="connsiteY8" fmla="*/ 441488 h 647147"/>
                <a:gd name="connsiteX9" fmla="*/ 2387790 w 2387790"/>
                <a:gd name="connsiteY9" fmla="*/ 427976 h 647147"/>
                <a:gd name="connsiteX10" fmla="*/ 86050 w 2387790"/>
                <a:gd name="connsiteY10" fmla="*/ 288438 h 647147"/>
                <a:gd name="connsiteX11" fmla="*/ 109260 w 2387790"/>
                <a:gd name="connsiteY11" fmla="*/ 296504 h 647147"/>
                <a:gd name="connsiteX12" fmla="*/ 334380 w 2387790"/>
                <a:gd name="connsiteY12" fmla="*/ 401178 h 647147"/>
                <a:gd name="connsiteX13" fmla="*/ 515768 w 2387790"/>
                <a:gd name="connsiteY13" fmla="*/ 485060 h 647147"/>
                <a:gd name="connsiteX14" fmla="*/ 533690 w 2387790"/>
                <a:gd name="connsiteY14" fmla="*/ 499041 h 647147"/>
                <a:gd name="connsiteX15" fmla="*/ 565952 w 2387790"/>
                <a:gd name="connsiteY15" fmla="*/ 513021 h 647147"/>
                <a:gd name="connsiteX16" fmla="*/ 573840 w 2387790"/>
                <a:gd name="connsiteY16" fmla="*/ 536680 h 647147"/>
                <a:gd name="connsiteX17" fmla="*/ 526611 w 2387790"/>
                <a:gd name="connsiteY17" fmla="*/ 636363 h 647147"/>
                <a:gd name="connsiteX18" fmla="*/ 395073 w 2387790"/>
                <a:gd name="connsiteY18" fmla="*/ 602541 h 647147"/>
                <a:gd name="connsiteX19" fmla="*/ 152228 w 2387790"/>
                <a:gd name="connsiteY19" fmla="*/ 513658 h 647147"/>
                <a:gd name="connsiteX20" fmla="*/ 0 w 2387790"/>
                <a:gd name="connsiteY20" fmla="*/ 440326 h 647147"/>
                <a:gd name="connsiteX21" fmla="*/ 6380 w 2387790"/>
                <a:gd name="connsiteY21" fmla="*/ 428063 h 647147"/>
                <a:gd name="connsiteX22" fmla="*/ 71980 w 2387790"/>
                <a:gd name="connsiteY22" fmla="*/ 300806 h 647147"/>
                <a:gd name="connsiteX23" fmla="*/ 86050 w 2387790"/>
                <a:gd name="connsiteY23" fmla="*/ 288438 h 647147"/>
                <a:gd name="connsiteX24" fmla="*/ 2177018 w 2387790"/>
                <a:gd name="connsiteY24" fmla="*/ 788 h 647147"/>
                <a:gd name="connsiteX25" fmla="*/ 2208827 w 2387790"/>
                <a:gd name="connsiteY25" fmla="*/ 34461 h 647147"/>
                <a:gd name="connsiteX26" fmla="*/ 2298445 w 2387790"/>
                <a:gd name="connsiteY26" fmla="*/ 268184 h 647147"/>
                <a:gd name="connsiteX27" fmla="*/ 2318877 w 2387790"/>
                <a:gd name="connsiteY27" fmla="*/ 330201 h 647147"/>
                <a:gd name="connsiteX28" fmla="*/ 2351140 w 2387790"/>
                <a:gd name="connsiteY28" fmla="*/ 418743 h 647147"/>
                <a:gd name="connsiteX29" fmla="*/ 2359740 w 2387790"/>
                <a:gd name="connsiteY29" fmla="*/ 441488 h 647147"/>
                <a:gd name="connsiteX30" fmla="*/ 2209924 w 2387790"/>
                <a:gd name="connsiteY30" fmla="*/ 513658 h 647147"/>
                <a:gd name="connsiteX31" fmla="*/ 1967079 w 2387790"/>
                <a:gd name="connsiteY31" fmla="*/ 602541 h 647147"/>
                <a:gd name="connsiteX32" fmla="*/ 1823621 w 2387790"/>
                <a:gd name="connsiteY32" fmla="*/ 639428 h 647147"/>
                <a:gd name="connsiteX33" fmla="*/ 1811999 w 2387790"/>
                <a:gd name="connsiteY33" fmla="*/ 605149 h 647147"/>
                <a:gd name="connsiteX34" fmla="*/ 1722381 w 2387790"/>
                <a:gd name="connsiteY34" fmla="*/ 344899 h 647147"/>
                <a:gd name="connsiteX35" fmla="*/ 1674704 w 2387790"/>
                <a:gd name="connsiteY35" fmla="*/ 201509 h 647147"/>
                <a:gd name="connsiteX36" fmla="*/ 1692628 w 2387790"/>
                <a:gd name="connsiteY36" fmla="*/ 161719 h 647147"/>
                <a:gd name="connsiteX37" fmla="*/ 1702308 w 2387790"/>
                <a:gd name="connsiteY37" fmla="*/ 157059 h 647147"/>
                <a:gd name="connsiteX38" fmla="*/ 1873657 w 2387790"/>
                <a:gd name="connsiteY38" fmla="*/ 101138 h 647147"/>
                <a:gd name="connsiteX39" fmla="*/ 2153264 w 2387790"/>
                <a:gd name="connsiteY39" fmla="*/ 7577 h 647147"/>
                <a:gd name="connsiteX40" fmla="*/ 2177018 w 2387790"/>
                <a:gd name="connsiteY40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59740 w 2387790"/>
                <a:gd name="connsiteY7" fmla="*/ 441488 h 647147"/>
                <a:gd name="connsiteX8" fmla="*/ 2387790 w 2387790"/>
                <a:gd name="connsiteY8" fmla="*/ 427976 h 647147"/>
                <a:gd name="connsiteX9" fmla="*/ 86050 w 2387790"/>
                <a:gd name="connsiteY9" fmla="*/ 288438 h 647147"/>
                <a:gd name="connsiteX10" fmla="*/ 109260 w 2387790"/>
                <a:gd name="connsiteY10" fmla="*/ 296504 h 647147"/>
                <a:gd name="connsiteX11" fmla="*/ 334380 w 2387790"/>
                <a:gd name="connsiteY11" fmla="*/ 401178 h 647147"/>
                <a:gd name="connsiteX12" fmla="*/ 515768 w 2387790"/>
                <a:gd name="connsiteY12" fmla="*/ 485060 h 647147"/>
                <a:gd name="connsiteX13" fmla="*/ 533690 w 2387790"/>
                <a:gd name="connsiteY13" fmla="*/ 499041 h 647147"/>
                <a:gd name="connsiteX14" fmla="*/ 565952 w 2387790"/>
                <a:gd name="connsiteY14" fmla="*/ 513021 h 647147"/>
                <a:gd name="connsiteX15" fmla="*/ 573840 w 2387790"/>
                <a:gd name="connsiteY15" fmla="*/ 536680 h 647147"/>
                <a:gd name="connsiteX16" fmla="*/ 526611 w 2387790"/>
                <a:gd name="connsiteY16" fmla="*/ 636363 h 647147"/>
                <a:gd name="connsiteX17" fmla="*/ 395073 w 2387790"/>
                <a:gd name="connsiteY17" fmla="*/ 602541 h 647147"/>
                <a:gd name="connsiteX18" fmla="*/ 152228 w 2387790"/>
                <a:gd name="connsiteY18" fmla="*/ 513658 h 647147"/>
                <a:gd name="connsiteX19" fmla="*/ 0 w 2387790"/>
                <a:gd name="connsiteY19" fmla="*/ 440326 h 647147"/>
                <a:gd name="connsiteX20" fmla="*/ 6380 w 2387790"/>
                <a:gd name="connsiteY20" fmla="*/ 428063 h 647147"/>
                <a:gd name="connsiteX21" fmla="*/ 71980 w 2387790"/>
                <a:gd name="connsiteY21" fmla="*/ 300806 h 647147"/>
                <a:gd name="connsiteX22" fmla="*/ 86050 w 2387790"/>
                <a:gd name="connsiteY22" fmla="*/ 288438 h 647147"/>
                <a:gd name="connsiteX23" fmla="*/ 2177018 w 2387790"/>
                <a:gd name="connsiteY23" fmla="*/ 788 h 647147"/>
                <a:gd name="connsiteX24" fmla="*/ 2208827 w 2387790"/>
                <a:gd name="connsiteY24" fmla="*/ 34461 h 647147"/>
                <a:gd name="connsiteX25" fmla="*/ 2298445 w 2387790"/>
                <a:gd name="connsiteY25" fmla="*/ 268184 h 647147"/>
                <a:gd name="connsiteX26" fmla="*/ 2318877 w 2387790"/>
                <a:gd name="connsiteY26" fmla="*/ 330201 h 647147"/>
                <a:gd name="connsiteX27" fmla="*/ 2351140 w 2387790"/>
                <a:gd name="connsiteY27" fmla="*/ 418743 h 647147"/>
                <a:gd name="connsiteX28" fmla="*/ 2359740 w 2387790"/>
                <a:gd name="connsiteY28" fmla="*/ 441488 h 647147"/>
                <a:gd name="connsiteX29" fmla="*/ 2209924 w 2387790"/>
                <a:gd name="connsiteY29" fmla="*/ 513658 h 647147"/>
                <a:gd name="connsiteX30" fmla="*/ 1967079 w 2387790"/>
                <a:gd name="connsiteY30" fmla="*/ 602541 h 647147"/>
                <a:gd name="connsiteX31" fmla="*/ 1823621 w 2387790"/>
                <a:gd name="connsiteY31" fmla="*/ 639428 h 647147"/>
                <a:gd name="connsiteX32" fmla="*/ 1811999 w 2387790"/>
                <a:gd name="connsiteY32" fmla="*/ 605149 h 647147"/>
                <a:gd name="connsiteX33" fmla="*/ 1722381 w 2387790"/>
                <a:gd name="connsiteY33" fmla="*/ 344899 h 647147"/>
                <a:gd name="connsiteX34" fmla="*/ 1674704 w 2387790"/>
                <a:gd name="connsiteY34" fmla="*/ 201509 h 647147"/>
                <a:gd name="connsiteX35" fmla="*/ 1692628 w 2387790"/>
                <a:gd name="connsiteY35" fmla="*/ 161719 h 647147"/>
                <a:gd name="connsiteX36" fmla="*/ 1702308 w 2387790"/>
                <a:gd name="connsiteY36" fmla="*/ 157059 h 647147"/>
                <a:gd name="connsiteX37" fmla="*/ 1873657 w 2387790"/>
                <a:gd name="connsiteY37" fmla="*/ 101138 h 647147"/>
                <a:gd name="connsiteX38" fmla="*/ 2153264 w 2387790"/>
                <a:gd name="connsiteY38" fmla="*/ 7577 h 647147"/>
                <a:gd name="connsiteX39" fmla="*/ 2177018 w 2387790"/>
                <a:gd name="connsiteY39" fmla="*/ 788 h 647147"/>
                <a:gd name="connsiteX0" fmla="*/ 1823621 w 2359740"/>
                <a:gd name="connsiteY0" fmla="*/ 639428 h 647147"/>
                <a:gd name="connsiteX1" fmla="*/ 1826238 w 2359740"/>
                <a:gd name="connsiteY1" fmla="*/ 647147 h 647147"/>
                <a:gd name="connsiteX2" fmla="*/ 1823621 w 2359740"/>
                <a:gd name="connsiteY2" fmla="*/ 639428 h 647147"/>
                <a:gd name="connsiteX3" fmla="*/ 526611 w 2359740"/>
                <a:gd name="connsiteY3" fmla="*/ 636363 h 647147"/>
                <a:gd name="connsiteX4" fmla="*/ 521501 w 2359740"/>
                <a:gd name="connsiteY4" fmla="*/ 647147 h 647147"/>
                <a:gd name="connsiteX5" fmla="*/ 526611 w 2359740"/>
                <a:gd name="connsiteY5" fmla="*/ 636363 h 647147"/>
                <a:gd name="connsiteX6" fmla="*/ 86050 w 2359740"/>
                <a:gd name="connsiteY6" fmla="*/ 288438 h 647147"/>
                <a:gd name="connsiteX7" fmla="*/ 109260 w 2359740"/>
                <a:gd name="connsiteY7" fmla="*/ 296504 h 647147"/>
                <a:gd name="connsiteX8" fmla="*/ 334380 w 2359740"/>
                <a:gd name="connsiteY8" fmla="*/ 401178 h 647147"/>
                <a:gd name="connsiteX9" fmla="*/ 515768 w 2359740"/>
                <a:gd name="connsiteY9" fmla="*/ 485060 h 647147"/>
                <a:gd name="connsiteX10" fmla="*/ 533690 w 2359740"/>
                <a:gd name="connsiteY10" fmla="*/ 499041 h 647147"/>
                <a:gd name="connsiteX11" fmla="*/ 565952 w 2359740"/>
                <a:gd name="connsiteY11" fmla="*/ 513021 h 647147"/>
                <a:gd name="connsiteX12" fmla="*/ 573840 w 2359740"/>
                <a:gd name="connsiteY12" fmla="*/ 536680 h 647147"/>
                <a:gd name="connsiteX13" fmla="*/ 526611 w 2359740"/>
                <a:gd name="connsiteY13" fmla="*/ 636363 h 647147"/>
                <a:gd name="connsiteX14" fmla="*/ 395073 w 2359740"/>
                <a:gd name="connsiteY14" fmla="*/ 602541 h 647147"/>
                <a:gd name="connsiteX15" fmla="*/ 152228 w 2359740"/>
                <a:gd name="connsiteY15" fmla="*/ 513658 h 647147"/>
                <a:gd name="connsiteX16" fmla="*/ 0 w 2359740"/>
                <a:gd name="connsiteY16" fmla="*/ 440326 h 647147"/>
                <a:gd name="connsiteX17" fmla="*/ 6380 w 2359740"/>
                <a:gd name="connsiteY17" fmla="*/ 428063 h 647147"/>
                <a:gd name="connsiteX18" fmla="*/ 71980 w 2359740"/>
                <a:gd name="connsiteY18" fmla="*/ 300806 h 647147"/>
                <a:gd name="connsiteX19" fmla="*/ 86050 w 2359740"/>
                <a:gd name="connsiteY19" fmla="*/ 288438 h 647147"/>
                <a:gd name="connsiteX20" fmla="*/ 2177018 w 2359740"/>
                <a:gd name="connsiteY20" fmla="*/ 788 h 647147"/>
                <a:gd name="connsiteX21" fmla="*/ 2208827 w 2359740"/>
                <a:gd name="connsiteY21" fmla="*/ 34461 h 647147"/>
                <a:gd name="connsiteX22" fmla="*/ 2298445 w 2359740"/>
                <a:gd name="connsiteY22" fmla="*/ 268184 h 647147"/>
                <a:gd name="connsiteX23" fmla="*/ 2318877 w 2359740"/>
                <a:gd name="connsiteY23" fmla="*/ 330201 h 647147"/>
                <a:gd name="connsiteX24" fmla="*/ 2351140 w 2359740"/>
                <a:gd name="connsiteY24" fmla="*/ 418743 h 647147"/>
                <a:gd name="connsiteX25" fmla="*/ 2359740 w 2359740"/>
                <a:gd name="connsiteY25" fmla="*/ 441488 h 647147"/>
                <a:gd name="connsiteX26" fmla="*/ 2209924 w 2359740"/>
                <a:gd name="connsiteY26" fmla="*/ 513658 h 647147"/>
                <a:gd name="connsiteX27" fmla="*/ 1967079 w 2359740"/>
                <a:gd name="connsiteY27" fmla="*/ 602541 h 647147"/>
                <a:gd name="connsiteX28" fmla="*/ 1823621 w 2359740"/>
                <a:gd name="connsiteY28" fmla="*/ 639428 h 647147"/>
                <a:gd name="connsiteX29" fmla="*/ 1811999 w 2359740"/>
                <a:gd name="connsiteY29" fmla="*/ 605149 h 647147"/>
                <a:gd name="connsiteX30" fmla="*/ 1722381 w 2359740"/>
                <a:gd name="connsiteY30" fmla="*/ 344899 h 647147"/>
                <a:gd name="connsiteX31" fmla="*/ 1674704 w 2359740"/>
                <a:gd name="connsiteY31" fmla="*/ 201509 h 647147"/>
                <a:gd name="connsiteX32" fmla="*/ 1692628 w 2359740"/>
                <a:gd name="connsiteY32" fmla="*/ 161719 h 647147"/>
                <a:gd name="connsiteX33" fmla="*/ 1702308 w 2359740"/>
                <a:gd name="connsiteY33" fmla="*/ 157059 h 647147"/>
                <a:gd name="connsiteX34" fmla="*/ 1873657 w 2359740"/>
                <a:gd name="connsiteY34" fmla="*/ 101138 h 647147"/>
                <a:gd name="connsiteX35" fmla="*/ 2153264 w 2359740"/>
                <a:gd name="connsiteY35" fmla="*/ 7577 h 647147"/>
                <a:gd name="connsiteX36" fmla="*/ 2177018 w 2359740"/>
                <a:gd name="connsiteY36" fmla="*/ 788 h 6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9740" h="647147">
                  <a:moveTo>
                    <a:pt x="1823621" y="639428"/>
                  </a:moveTo>
                  <a:lnTo>
                    <a:pt x="1826238" y="647147"/>
                  </a:lnTo>
                  <a:lnTo>
                    <a:pt x="1823621" y="639428"/>
                  </a:lnTo>
                  <a:close/>
                  <a:moveTo>
                    <a:pt x="526611" y="636363"/>
                  </a:moveTo>
                  <a:lnTo>
                    <a:pt x="521501" y="647147"/>
                  </a:lnTo>
                  <a:lnTo>
                    <a:pt x="526611" y="636363"/>
                  </a:lnTo>
                  <a:close/>
                  <a:moveTo>
                    <a:pt x="86050" y="288438"/>
                  </a:moveTo>
                  <a:cubicBezTo>
                    <a:pt x="90800" y="287900"/>
                    <a:pt x="97072" y="290768"/>
                    <a:pt x="109260" y="296504"/>
                  </a:cubicBezTo>
                  <a:lnTo>
                    <a:pt x="334380" y="401178"/>
                  </a:lnTo>
                  <a:lnTo>
                    <a:pt x="515768" y="485060"/>
                  </a:lnTo>
                  <a:cubicBezTo>
                    <a:pt x="523295" y="488286"/>
                    <a:pt x="531182" y="490437"/>
                    <a:pt x="533690" y="499041"/>
                  </a:cubicBezTo>
                  <a:cubicBezTo>
                    <a:pt x="544445" y="503701"/>
                    <a:pt x="554840" y="509436"/>
                    <a:pt x="565952" y="513021"/>
                  </a:cubicBezTo>
                  <a:cubicBezTo>
                    <a:pt x="580292" y="517681"/>
                    <a:pt x="579934" y="524492"/>
                    <a:pt x="573840" y="536680"/>
                  </a:cubicBezTo>
                  <a:lnTo>
                    <a:pt x="526611" y="636363"/>
                  </a:lnTo>
                  <a:lnTo>
                    <a:pt x="395073" y="602541"/>
                  </a:lnTo>
                  <a:cubicBezTo>
                    <a:pt x="312307" y="576798"/>
                    <a:pt x="231285" y="547097"/>
                    <a:pt x="152228" y="513658"/>
                  </a:cubicBezTo>
                  <a:lnTo>
                    <a:pt x="0" y="440326"/>
                  </a:lnTo>
                  <a:lnTo>
                    <a:pt x="6380" y="428063"/>
                  </a:lnTo>
                  <a:cubicBezTo>
                    <a:pt x="28604" y="385763"/>
                    <a:pt x="50830" y="343464"/>
                    <a:pt x="71980" y="300806"/>
                  </a:cubicBezTo>
                  <a:cubicBezTo>
                    <a:pt x="78074" y="292919"/>
                    <a:pt x="81300" y="288976"/>
                    <a:pt x="86050" y="288438"/>
                  </a:cubicBezTo>
                  <a:close/>
                  <a:moveTo>
                    <a:pt x="2177018" y="788"/>
                  </a:moveTo>
                  <a:cubicBezTo>
                    <a:pt x="2194779" y="-2707"/>
                    <a:pt x="2197266" y="4888"/>
                    <a:pt x="2208827" y="34461"/>
                  </a:cubicBezTo>
                  <a:cubicBezTo>
                    <a:pt x="2239297" y="112249"/>
                    <a:pt x="2267975" y="190396"/>
                    <a:pt x="2298445" y="268184"/>
                  </a:cubicBezTo>
                  <a:cubicBezTo>
                    <a:pt x="2305972" y="287902"/>
                    <a:pt x="2314935" y="308334"/>
                    <a:pt x="2318877" y="330201"/>
                  </a:cubicBezTo>
                  <a:cubicBezTo>
                    <a:pt x="2325330" y="361388"/>
                    <a:pt x="2340027" y="389349"/>
                    <a:pt x="2351140" y="418743"/>
                  </a:cubicBezTo>
                  <a:lnTo>
                    <a:pt x="2359740" y="441488"/>
                  </a:lnTo>
                  <a:lnTo>
                    <a:pt x="2209924" y="513658"/>
                  </a:lnTo>
                  <a:cubicBezTo>
                    <a:pt x="2130867" y="547097"/>
                    <a:pt x="2049845" y="576798"/>
                    <a:pt x="1967079" y="602541"/>
                  </a:cubicBezTo>
                  <a:lnTo>
                    <a:pt x="1823621" y="639428"/>
                  </a:lnTo>
                  <a:lnTo>
                    <a:pt x="1811999" y="605149"/>
                  </a:lnTo>
                  <a:cubicBezTo>
                    <a:pt x="1782246" y="518399"/>
                    <a:pt x="1754643" y="430573"/>
                    <a:pt x="1722381" y="344899"/>
                  </a:cubicBezTo>
                  <a:cubicBezTo>
                    <a:pt x="1708759" y="296146"/>
                    <a:pt x="1689761" y="249544"/>
                    <a:pt x="1674704" y="201509"/>
                  </a:cubicBezTo>
                  <a:cubicBezTo>
                    <a:pt x="1666101" y="174265"/>
                    <a:pt x="1663234" y="171040"/>
                    <a:pt x="1692628" y="161719"/>
                  </a:cubicBezTo>
                  <a:cubicBezTo>
                    <a:pt x="1695855" y="160644"/>
                    <a:pt x="1699081" y="158493"/>
                    <a:pt x="1702308" y="157059"/>
                  </a:cubicBezTo>
                  <a:cubicBezTo>
                    <a:pt x="1760380" y="141644"/>
                    <a:pt x="1816660" y="119779"/>
                    <a:pt x="1873657" y="101138"/>
                  </a:cubicBezTo>
                  <a:lnTo>
                    <a:pt x="2153264" y="7577"/>
                  </a:lnTo>
                  <a:cubicBezTo>
                    <a:pt x="2163480" y="4350"/>
                    <a:pt x="2171098" y="1953"/>
                    <a:pt x="2177018" y="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115">
            <a:extLst>
              <a:ext uri="{FF2B5EF4-FFF2-40B4-BE49-F238E27FC236}">
                <a16:creationId xmlns:a16="http://schemas.microsoft.com/office/drawing/2014/main" id="{A04A002B-F418-9704-78D3-95D4788C8EFB}"/>
              </a:ext>
            </a:extLst>
          </p:cNvPr>
          <p:cNvGrpSpPr/>
          <p:nvPr/>
        </p:nvGrpSpPr>
        <p:grpSpPr>
          <a:xfrm>
            <a:off x="7160324" y="3216251"/>
            <a:ext cx="811774" cy="811774"/>
            <a:chOff x="3529224" y="3063878"/>
            <a:chExt cx="982246" cy="982246"/>
          </a:xfrm>
        </p:grpSpPr>
        <p:sp>
          <p:nvSpPr>
            <p:cNvPr id="59" name="타원 82">
              <a:extLst>
                <a:ext uri="{FF2B5EF4-FFF2-40B4-BE49-F238E27FC236}">
                  <a16:creationId xmlns:a16="http://schemas.microsoft.com/office/drawing/2014/main" id="{D09CFE47-0CE5-667C-9E42-561960914BB2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0" name="그룹 101">
              <a:extLst>
                <a:ext uri="{FF2B5EF4-FFF2-40B4-BE49-F238E27FC236}">
                  <a16:creationId xmlns:a16="http://schemas.microsoft.com/office/drawing/2014/main" id="{47E0D609-FDF4-AC93-2CA6-2E13338BD88A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61" name="Graphic 57">
                <a:extLst>
                  <a:ext uri="{FF2B5EF4-FFF2-40B4-BE49-F238E27FC236}">
                    <a16:creationId xmlns:a16="http://schemas.microsoft.com/office/drawing/2014/main" id="{120A93E2-0994-8C7D-3EB8-1FB22E9DCC2C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100">
                <a:extLst>
                  <a:ext uri="{FF2B5EF4-FFF2-40B4-BE49-F238E27FC236}">
                    <a16:creationId xmlns:a16="http://schemas.microsoft.com/office/drawing/2014/main" id="{1EFC732E-AF96-C9CD-2394-A3C3BFE90969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Graphic 57">
                <a:extLst>
                  <a:ext uri="{FF2B5EF4-FFF2-40B4-BE49-F238E27FC236}">
                    <a16:creationId xmlns:a16="http://schemas.microsoft.com/office/drawing/2014/main" id="{9DA01E4B-72C1-1F0C-9A17-24D887D6D6C8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그룹 112">
            <a:extLst>
              <a:ext uri="{FF2B5EF4-FFF2-40B4-BE49-F238E27FC236}">
                <a16:creationId xmlns:a16="http://schemas.microsoft.com/office/drawing/2014/main" id="{A35DA786-45D6-AF3F-CEE2-A7B0029AD517}"/>
              </a:ext>
            </a:extLst>
          </p:cNvPr>
          <p:cNvGrpSpPr/>
          <p:nvPr/>
        </p:nvGrpSpPr>
        <p:grpSpPr>
          <a:xfrm>
            <a:off x="10690457" y="3259556"/>
            <a:ext cx="811774" cy="811774"/>
            <a:chOff x="7681084" y="3063878"/>
            <a:chExt cx="982246" cy="982246"/>
          </a:xfrm>
        </p:grpSpPr>
        <p:sp>
          <p:nvSpPr>
            <p:cNvPr id="65" name="타원 85">
              <a:extLst>
                <a:ext uri="{FF2B5EF4-FFF2-40B4-BE49-F238E27FC236}">
                  <a16:creationId xmlns:a16="http://schemas.microsoft.com/office/drawing/2014/main" id="{CC4508C2-25BD-BD7F-8AB3-A37D94B483FF}"/>
                </a:ext>
              </a:extLst>
            </p:cNvPr>
            <p:cNvSpPr/>
            <p:nvPr/>
          </p:nvSpPr>
          <p:spPr>
            <a:xfrm>
              <a:off x="768108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6" name="그룹 105">
              <a:extLst>
                <a:ext uri="{FF2B5EF4-FFF2-40B4-BE49-F238E27FC236}">
                  <a16:creationId xmlns:a16="http://schemas.microsoft.com/office/drawing/2014/main" id="{7381CA80-181E-0920-E61A-0EF25B4A296D}"/>
                </a:ext>
              </a:extLst>
            </p:cNvPr>
            <p:cNvGrpSpPr/>
            <p:nvPr/>
          </p:nvGrpSpPr>
          <p:grpSpPr>
            <a:xfrm>
              <a:off x="7814161" y="3110634"/>
              <a:ext cx="705241" cy="935489"/>
              <a:chOff x="7814161" y="3110634"/>
              <a:chExt cx="705241" cy="935489"/>
            </a:xfrm>
          </p:grpSpPr>
          <p:sp>
            <p:nvSpPr>
              <p:cNvPr id="67" name="Freeform: Shape 92">
                <a:extLst>
                  <a:ext uri="{FF2B5EF4-FFF2-40B4-BE49-F238E27FC236}">
                    <a16:creationId xmlns:a16="http://schemas.microsoft.com/office/drawing/2014/main" id="{5940438A-BC6B-2D93-627D-CF4277A65CD4}"/>
                  </a:ext>
                </a:extLst>
              </p:cNvPr>
              <p:cNvSpPr/>
              <p:nvPr/>
            </p:nvSpPr>
            <p:spPr>
              <a:xfrm flipH="1">
                <a:off x="7948214" y="3234484"/>
                <a:ext cx="406347" cy="65383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93">
                <a:extLst>
                  <a:ext uri="{FF2B5EF4-FFF2-40B4-BE49-F238E27FC236}">
                    <a16:creationId xmlns:a16="http://schemas.microsoft.com/office/drawing/2014/main" id="{3E9EBF68-57A7-1D2E-8EE3-8879BA2211F1}"/>
                  </a:ext>
                </a:extLst>
              </p:cNvPr>
              <p:cNvSpPr/>
              <p:nvPr/>
            </p:nvSpPr>
            <p:spPr>
              <a:xfrm flipH="1">
                <a:off x="7906521" y="3110634"/>
                <a:ext cx="500895" cy="367377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104">
                <a:extLst>
                  <a:ext uri="{FF2B5EF4-FFF2-40B4-BE49-F238E27FC236}">
                    <a16:creationId xmlns:a16="http://schemas.microsoft.com/office/drawing/2014/main" id="{82F24BBB-5245-5093-71D1-210AEFBCA3C7}"/>
                  </a:ext>
                </a:extLst>
              </p:cNvPr>
              <p:cNvSpPr/>
              <p:nvPr/>
            </p:nvSpPr>
            <p:spPr>
              <a:xfrm flipH="1">
                <a:off x="7814161" y="3727172"/>
                <a:ext cx="705241" cy="318951"/>
              </a:xfrm>
              <a:custGeom>
                <a:avLst/>
                <a:gdLst>
                  <a:gd name="connsiteX0" fmla="*/ 459608 w 705241"/>
                  <a:gd name="connsiteY0" fmla="*/ 0 h 318951"/>
                  <a:gd name="connsiteX1" fmla="*/ 457693 w 705241"/>
                  <a:gd name="connsiteY1" fmla="*/ 1282 h 318951"/>
                  <a:gd name="connsiteX2" fmla="*/ 296454 w 705241"/>
                  <a:gd name="connsiteY2" fmla="*/ 16934 h 318951"/>
                  <a:gd name="connsiteX3" fmla="*/ 234588 w 705241"/>
                  <a:gd name="connsiteY3" fmla="*/ 16 h 318951"/>
                  <a:gd name="connsiteX4" fmla="*/ 220297 w 705241"/>
                  <a:gd name="connsiteY4" fmla="*/ 4226 h 318951"/>
                  <a:gd name="connsiteX5" fmla="*/ 98861 w 705241"/>
                  <a:gd name="connsiteY5" fmla="*/ 42732 h 318951"/>
                  <a:gd name="connsiteX6" fmla="*/ 26518 w 705241"/>
                  <a:gd name="connsiteY6" fmla="*/ 96937 h 318951"/>
                  <a:gd name="connsiteX7" fmla="*/ 3633 w 705241"/>
                  <a:gd name="connsiteY7" fmla="*/ 160797 h 318951"/>
                  <a:gd name="connsiteX8" fmla="*/ 3763 w 705241"/>
                  <a:gd name="connsiteY8" fmla="*/ 173419 h 318951"/>
                  <a:gd name="connsiteX9" fmla="*/ 13384 w 705241"/>
                  <a:gd name="connsiteY9" fmla="*/ 174823 h 318951"/>
                  <a:gd name="connsiteX10" fmla="*/ 0 w 705241"/>
                  <a:gd name="connsiteY10" fmla="*/ 175024 h 318951"/>
                  <a:gd name="connsiteX11" fmla="*/ 354865 w 705241"/>
                  <a:gd name="connsiteY11" fmla="*/ 318896 h 318951"/>
                  <a:gd name="connsiteX12" fmla="*/ 705241 w 705241"/>
                  <a:gd name="connsiteY12" fmla="*/ 164413 h 318951"/>
                  <a:gd name="connsiteX13" fmla="*/ 691444 w 705241"/>
                  <a:gd name="connsiteY13" fmla="*/ 164621 h 318951"/>
                  <a:gd name="connsiteX14" fmla="*/ 688933 w 705241"/>
                  <a:gd name="connsiteY14" fmla="*/ 149909 h 318951"/>
                  <a:gd name="connsiteX15" fmla="*/ 609389 w 705241"/>
                  <a:gd name="connsiteY15" fmla="*/ 47875 h 318951"/>
                  <a:gd name="connsiteX16" fmla="*/ 570393 w 705241"/>
                  <a:gd name="connsiteY16" fmla="*/ 35610 h 318951"/>
                  <a:gd name="connsiteX17" fmla="*/ 459608 w 705241"/>
                  <a:gd name="connsiteY17" fmla="*/ 0 h 31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241" h="318951">
                    <a:moveTo>
                      <a:pt x="459608" y="0"/>
                    </a:moveTo>
                    <a:cubicBezTo>
                      <a:pt x="458975" y="443"/>
                      <a:pt x="458390" y="1029"/>
                      <a:pt x="457693" y="1282"/>
                    </a:cubicBezTo>
                    <a:cubicBezTo>
                      <a:pt x="405308" y="20496"/>
                      <a:pt x="351419" y="25148"/>
                      <a:pt x="296454" y="16934"/>
                    </a:cubicBezTo>
                    <a:cubicBezTo>
                      <a:pt x="275262" y="13769"/>
                      <a:pt x="254340" y="8800"/>
                      <a:pt x="234588" y="16"/>
                    </a:cubicBezTo>
                    <a:cubicBezTo>
                      <a:pt x="229824" y="1425"/>
                      <a:pt x="225045" y="2770"/>
                      <a:pt x="220297" y="4226"/>
                    </a:cubicBezTo>
                    <a:cubicBezTo>
                      <a:pt x="179718" y="16776"/>
                      <a:pt x="139740" y="31115"/>
                      <a:pt x="98861" y="42732"/>
                    </a:cubicBezTo>
                    <a:cubicBezTo>
                      <a:pt x="67967" y="51515"/>
                      <a:pt x="44133" y="70396"/>
                      <a:pt x="26518" y="96937"/>
                    </a:cubicBezTo>
                    <a:cubicBezTo>
                      <a:pt x="13699" y="116246"/>
                      <a:pt x="6545" y="137801"/>
                      <a:pt x="3633" y="160797"/>
                    </a:cubicBezTo>
                    <a:cubicBezTo>
                      <a:pt x="2715" y="168014"/>
                      <a:pt x="2224" y="171618"/>
                      <a:pt x="3763" y="173419"/>
                    </a:cubicBezTo>
                    <a:lnTo>
                      <a:pt x="13384" y="174823"/>
                    </a:lnTo>
                    <a:lnTo>
                      <a:pt x="0" y="175024"/>
                    </a:lnTo>
                    <a:cubicBezTo>
                      <a:pt x="93968" y="268992"/>
                      <a:pt x="221989" y="320895"/>
                      <a:pt x="354865" y="318896"/>
                    </a:cubicBezTo>
                    <a:cubicBezTo>
                      <a:pt x="487741" y="316897"/>
                      <a:pt x="614142" y="261166"/>
                      <a:pt x="705241" y="164413"/>
                    </a:cubicBezTo>
                    <a:lnTo>
                      <a:pt x="691444" y="164621"/>
                    </a:lnTo>
                    <a:lnTo>
                      <a:pt x="688933" y="149909"/>
                    </a:lnTo>
                    <a:cubicBezTo>
                      <a:pt x="679453" y="102666"/>
                      <a:pt x="653735" y="68007"/>
                      <a:pt x="609389" y="47875"/>
                    </a:cubicBezTo>
                    <a:cubicBezTo>
                      <a:pt x="596886" y="42210"/>
                      <a:pt x="583355" y="39788"/>
                      <a:pt x="570393" y="35610"/>
                    </a:cubicBezTo>
                    <a:cubicBezTo>
                      <a:pt x="533470" y="23692"/>
                      <a:pt x="496531" y="11870"/>
                      <a:pt x="45960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그룹 116">
            <a:extLst>
              <a:ext uri="{FF2B5EF4-FFF2-40B4-BE49-F238E27FC236}">
                <a16:creationId xmlns:a16="http://schemas.microsoft.com/office/drawing/2014/main" id="{C5B00105-99BE-61CE-7851-4962E4986A15}"/>
              </a:ext>
            </a:extLst>
          </p:cNvPr>
          <p:cNvGrpSpPr/>
          <p:nvPr/>
        </p:nvGrpSpPr>
        <p:grpSpPr>
          <a:xfrm>
            <a:off x="7273936" y="4691920"/>
            <a:ext cx="811774" cy="811774"/>
            <a:chOff x="3751931" y="4624410"/>
            <a:chExt cx="982246" cy="982246"/>
          </a:xfrm>
        </p:grpSpPr>
        <p:sp>
          <p:nvSpPr>
            <p:cNvPr id="71" name="타원 81">
              <a:extLst>
                <a:ext uri="{FF2B5EF4-FFF2-40B4-BE49-F238E27FC236}">
                  <a16:creationId xmlns:a16="http://schemas.microsoft.com/office/drawing/2014/main" id="{42A05DE6-57A7-401A-E615-1A374567AD0D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2" name="그룹 108">
              <a:extLst>
                <a:ext uri="{FF2B5EF4-FFF2-40B4-BE49-F238E27FC236}">
                  <a16:creationId xmlns:a16="http://schemas.microsoft.com/office/drawing/2014/main" id="{2B8A42B9-9E1F-4D9A-5D18-3EFD44C1D43C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73" name="Freeform: Shape 44">
                <a:extLst>
                  <a:ext uri="{FF2B5EF4-FFF2-40B4-BE49-F238E27FC236}">
                    <a16:creationId xmlns:a16="http://schemas.microsoft.com/office/drawing/2014/main" id="{61AA1689-E9E4-7FED-8E53-D7CEF24F91E3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107">
                <a:extLst>
                  <a:ext uri="{FF2B5EF4-FFF2-40B4-BE49-F238E27FC236}">
                    <a16:creationId xmlns:a16="http://schemas.microsoft.com/office/drawing/2014/main" id="{83ACE7C9-2D1F-C73E-2631-925443D6AA7A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Freeform: Shape 46">
                <a:extLst>
                  <a:ext uri="{FF2B5EF4-FFF2-40B4-BE49-F238E27FC236}">
                    <a16:creationId xmlns:a16="http://schemas.microsoft.com/office/drawing/2014/main" id="{5330BB0C-5525-D29E-2237-004F8CC27489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그룹 113">
            <a:extLst>
              <a:ext uri="{FF2B5EF4-FFF2-40B4-BE49-F238E27FC236}">
                <a16:creationId xmlns:a16="http://schemas.microsoft.com/office/drawing/2014/main" id="{B27FA3E5-86B3-DE91-D3CB-9EAE6AE597BC}"/>
              </a:ext>
            </a:extLst>
          </p:cNvPr>
          <p:cNvGrpSpPr/>
          <p:nvPr/>
        </p:nvGrpSpPr>
        <p:grpSpPr>
          <a:xfrm>
            <a:off x="9840574" y="2079020"/>
            <a:ext cx="811774" cy="814305"/>
            <a:chOff x="6621035" y="1810350"/>
            <a:chExt cx="982246" cy="985309"/>
          </a:xfrm>
        </p:grpSpPr>
        <p:sp>
          <p:nvSpPr>
            <p:cNvPr id="77" name="타원 84">
              <a:extLst>
                <a:ext uri="{FF2B5EF4-FFF2-40B4-BE49-F238E27FC236}">
                  <a16:creationId xmlns:a16="http://schemas.microsoft.com/office/drawing/2014/main" id="{D108587C-1D54-B356-2482-34CA3212A909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8" name="그룹 93">
              <a:extLst>
                <a:ext uri="{FF2B5EF4-FFF2-40B4-BE49-F238E27FC236}">
                  <a16:creationId xmlns:a16="http://schemas.microsoft.com/office/drawing/2014/main" id="{E8A857D5-341C-14C2-6132-D7670CDC5356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79" name="Freeform: Shape 53">
                <a:extLst>
                  <a:ext uri="{FF2B5EF4-FFF2-40B4-BE49-F238E27FC236}">
                    <a16:creationId xmlns:a16="http://schemas.microsoft.com/office/drawing/2014/main" id="{6BC164FA-F867-3AF1-5B27-91CEE74478D2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자유형: 도형 92">
                <a:extLst>
                  <a:ext uri="{FF2B5EF4-FFF2-40B4-BE49-F238E27FC236}">
                    <a16:creationId xmlns:a16="http://schemas.microsoft.com/office/drawing/2014/main" id="{473C438C-EBF8-BB95-B66E-992E103C1962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reeform: Shape 55">
                <a:extLst>
                  <a:ext uri="{FF2B5EF4-FFF2-40B4-BE49-F238E27FC236}">
                    <a16:creationId xmlns:a16="http://schemas.microsoft.com/office/drawing/2014/main" id="{D3EF1F0F-E646-B7D6-C27F-67208B7A67AC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2" name="그룹 111">
            <a:extLst>
              <a:ext uri="{FF2B5EF4-FFF2-40B4-BE49-F238E27FC236}">
                <a16:creationId xmlns:a16="http://schemas.microsoft.com/office/drawing/2014/main" id="{6D5EC1FB-16AA-AAED-FD80-E92F4E3A8048}"/>
              </a:ext>
            </a:extLst>
          </p:cNvPr>
          <p:cNvGrpSpPr/>
          <p:nvPr/>
        </p:nvGrpSpPr>
        <p:grpSpPr>
          <a:xfrm>
            <a:off x="10445558" y="4767384"/>
            <a:ext cx="811774" cy="812185"/>
            <a:chOff x="7457823" y="4624410"/>
            <a:chExt cx="982246" cy="982744"/>
          </a:xfrm>
        </p:grpSpPr>
        <p:sp>
          <p:nvSpPr>
            <p:cNvPr id="83" name="타원 86">
              <a:extLst>
                <a:ext uri="{FF2B5EF4-FFF2-40B4-BE49-F238E27FC236}">
                  <a16:creationId xmlns:a16="http://schemas.microsoft.com/office/drawing/2014/main" id="{2839927D-343A-7B5F-678D-40414A54AE2B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110">
              <a:extLst>
                <a:ext uri="{FF2B5EF4-FFF2-40B4-BE49-F238E27FC236}">
                  <a16:creationId xmlns:a16="http://schemas.microsoft.com/office/drawing/2014/main" id="{E7025364-EF27-B0D0-EFCE-9B479F725163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85" name="자유형: 도형 109">
                <a:extLst>
                  <a:ext uri="{FF2B5EF4-FFF2-40B4-BE49-F238E27FC236}">
                    <a16:creationId xmlns:a16="http://schemas.microsoft.com/office/drawing/2014/main" id="{5C96D0D0-DE9C-56B7-9605-717ACCA3EAC5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Graphic 57">
                <a:extLst>
                  <a:ext uri="{FF2B5EF4-FFF2-40B4-BE49-F238E27FC236}">
                    <a16:creationId xmlns:a16="http://schemas.microsoft.com/office/drawing/2014/main" id="{BF610695-224D-5A80-88AE-C5787144D66C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57">
                <a:extLst>
                  <a:ext uri="{FF2B5EF4-FFF2-40B4-BE49-F238E27FC236}">
                    <a16:creationId xmlns:a16="http://schemas.microsoft.com/office/drawing/2014/main" id="{9B74A8C1-5F49-8994-6570-CC476680CB9D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57">
                <a:extLst>
                  <a:ext uri="{FF2B5EF4-FFF2-40B4-BE49-F238E27FC236}">
                    <a16:creationId xmlns:a16="http://schemas.microsoft.com/office/drawing/2014/main" id="{C2002A22-D112-D18E-ACA6-1AF6E5D302EA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57">
                <a:extLst>
                  <a:ext uri="{FF2B5EF4-FFF2-40B4-BE49-F238E27FC236}">
                    <a16:creationId xmlns:a16="http://schemas.microsoft.com/office/drawing/2014/main" id="{DFCF8400-DA06-5DC7-49FE-0E555F34D59C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57">
                <a:extLst>
                  <a:ext uri="{FF2B5EF4-FFF2-40B4-BE49-F238E27FC236}">
                    <a16:creationId xmlns:a16="http://schemas.microsoft.com/office/drawing/2014/main" id="{FB0E4A25-42F6-9D6E-FC60-92D70FBCF364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1" name="그룹 114">
            <a:extLst>
              <a:ext uri="{FF2B5EF4-FFF2-40B4-BE49-F238E27FC236}">
                <a16:creationId xmlns:a16="http://schemas.microsoft.com/office/drawing/2014/main" id="{52E5E993-1A57-CAA5-B1EF-C460D1D1F6D8}"/>
              </a:ext>
            </a:extLst>
          </p:cNvPr>
          <p:cNvGrpSpPr/>
          <p:nvPr/>
        </p:nvGrpSpPr>
        <p:grpSpPr>
          <a:xfrm>
            <a:off x="8136159" y="2085849"/>
            <a:ext cx="811774" cy="811774"/>
            <a:chOff x="4588720" y="1810350"/>
            <a:chExt cx="982246" cy="982246"/>
          </a:xfrm>
        </p:grpSpPr>
        <p:sp>
          <p:nvSpPr>
            <p:cNvPr id="92" name="타원 83">
              <a:extLst>
                <a:ext uri="{FF2B5EF4-FFF2-40B4-BE49-F238E27FC236}">
                  <a16:creationId xmlns:a16="http://schemas.microsoft.com/office/drawing/2014/main" id="{5945B48E-5421-447A-4EF6-95A8A1B67286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3" name="그룹 98">
              <a:extLst>
                <a:ext uri="{FF2B5EF4-FFF2-40B4-BE49-F238E27FC236}">
                  <a16:creationId xmlns:a16="http://schemas.microsoft.com/office/drawing/2014/main" id="{2917EBCB-8FF4-27DB-5AAD-8E63D4EC0A50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94" name="Graphic 57">
                <a:extLst>
                  <a:ext uri="{FF2B5EF4-FFF2-40B4-BE49-F238E27FC236}">
                    <a16:creationId xmlns:a16="http://schemas.microsoft.com/office/drawing/2014/main" id="{BBAEF59E-21FF-EA20-A4ED-463669846AD5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Graphic 57">
                <a:extLst>
                  <a:ext uri="{FF2B5EF4-FFF2-40B4-BE49-F238E27FC236}">
                    <a16:creationId xmlns:a16="http://schemas.microsoft.com/office/drawing/2014/main" id="{212471BA-DA45-BDD4-0193-CF8604267EED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자유형: 도형 97">
                <a:extLst>
                  <a:ext uri="{FF2B5EF4-FFF2-40B4-BE49-F238E27FC236}">
                    <a16:creationId xmlns:a16="http://schemas.microsoft.com/office/drawing/2014/main" id="{75BECE4D-EF9C-299E-EACC-C8578407CEE3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7" name="Graphic 57">
                <a:extLst>
                  <a:ext uri="{FF2B5EF4-FFF2-40B4-BE49-F238E27FC236}">
                    <a16:creationId xmlns:a16="http://schemas.microsoft.com/office/drawing/2014/main" id="{1A5BF4D8-AC02-2E0A-FEC0-A81E3EA8233C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57">
                <a:extLst>
                  <a:ext uri="{FF2B5EF4-FFF2-40B4-BE49-F238E27FC236}">
                    <a16:creationId xmlns:a16="http://schemas.microsoft.com/office/drawing/2014/main" id="{3D009C52-95B6-78F7-084D-40B945F839A0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57">
                <a:extLst>
                  <a:ext uri="{FF2B5EF4-FFF2-40B4-BE49-F238E27FC236}">
                    <a16:creationId xmlns:a16="http://schemas.microsoft.com/office/drawing/2014/main" id="{C5C00D7E-B836-C0E2-EDDD-735454F08A24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0" name="Text Placeholder 1">
            <a:extLst>
              <a:ext uri="{FF2B5EF4-FFF2-40B4-BE49-F238E27FC236}">
                <a16:creationId xmlns:a16="http://schemas.microsoft.com/office/drawing/2014/main" id="{BEA19FFB-675E-C637-8398-5D01C8050279}"/>
              </a:ext>
            </a:extLst>
          </p:cNvPr>
          <p:cNvSpPr txBox="1">
            <a:spLocks/>
          </p:cNvSpPr>
          <p:nvPr/>
        </p:nvSpPr>
        <p:spPr>
          <a:xfrm>
            <a:off x="232218" y="285831"/>
            <a:ext cx="6508908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accent2"/>
                </a:solidFill>
                <a:cs typeface="Arial" pitchFamily="34" charset="0"/>
              </a:rPr>
              <a:t>IZN Status Check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559BCC2-8212-AB01-8FFD-568A1F30A09F}"/>
              </a:ext>
            </a:extLst>
          </p:cNvPr>
          <p:cNvSpPr/>
          <p:nvPr/>
        </p:nvSpPr>
        <p:spPr>
          <a:xfrm>
            <a:off x="403907" y="1010077"/>
            <a:ext cx="548439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spc="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ทำแล้ว ทำอยู่  ทำต่อไป </a:t>
            </a:r>
            <a:endParaRPr lang="en-US" sz="2400" b="1" spc="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2" name="그룹 13">
            <a:extLst>
              <a:ext uri="{FF2B5EF4-FFF2-40B4-BE49-F238E27FC236}">
                <a16:creationId xmlns:a16="http://schemas.microsoft.com/office/drawing/2014/main" id="{F0353022-FA5F-AC2A-0E82-42421BB03FA9}"/>
              </a:ext>
            </a:extLst>
          </p:cNvPr>
          <p:cNvGrpSpPr/>
          <p:nvPr/>
        </p:nvGrpSpPr>
        <p:grpSpPr>
          <a:xfrm>
            <a:off x="9377484" y="452782"/>
            <a:ext cx="1352458" cy="1296144"/>
            <a:chOff x="7064541" y="2780929"/>
            <a:chExt cx="1352458" cy="1296144"/>
          </a:xfrm>
        </p:grpSpPr>
        <p:sp>
          <p:nvSpPr>
            <p:cNvPr id="103" name="Rectangle 20">
              <a:extLst>
                <a:ext uri="{FF2B5EF4-FFF2-40B4-BE49-F238E27FC236}">
                  <a16:creationId xmlns:a16="http://schemas.microsoft.com/office/drawing/2014/main" id="{7C88BBFC-6419-1621-30C6-DBF7ADB18BAD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4" name="Isosceles Triangle 21">
              <a:extLst>
                <a:ext uri="{FF2B5EF4-FFF2-40B4-BE49-F238E27FC236}">
                  <a16:creationId xmlns:a16="http://schemas.microsoft.com/office/drawing/2014/main" id="{FF8C7F85-780E-BBCF-87CA-827960C828DE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5" name="Isosceles Triangle 22">
              <a:extLst>
                <a:ext uri="{FF2B5EF4-FFF2-40B4-BE49-F238E27FC236}">
                  <a16:creationId xmlns:a16="http://schemas.microsoft.com/office/drawing/2014/main" id="{2AEDE000-D504-B568-268C-8B552E65C9FB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27029F09-6B8D-B0AD-1E9E-460779D81CBE}"/>
              </a:ext>
            </a:extLst>
          </p:cNvPr>
          <p:cNvSpPr txBox="1"/>
          <p:nvPr/>
        </p:nvSpPr>
        <p:spPr>
          <a:xfrm>
            <a:off x="9390833" y="80846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11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>
            <a:extLst>
              <a:ext uri="{FF2B5EF4-FFF2-40B4-BE49-F238E27FC236}">
                <a16:creationId xmlns:a16="http://schemas.microsoft.com/office/drawing/2014/main" id="{BF11B898-8A3B-4A64-8F40-9D7271CAA56A}"/>
              </a:ext>
            </a:extLst>
          </p:cNvPr>
          <p:cNvGrpSpPr/>
          <p:nvPr/>
        </p:nvGrpSpPr>
        <p:grpSpPr>
          <a:xfrm>
            <a:off x="9772324" y="4743546"/>
            <a:ext cx="1194973" cy="1110520"/>
            <a:chOff x="6916933" y="4444442"/>
            <a:chExt cx="1194973" cy="1110520"/>
          </a:xfrm>
          <a:solidFill>
            <a:schemeClr val="accent1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E366B2D-B054-48D1-9466-C411B5D466B2}"/>
                </a:ext>
              </a:extLst>
            </p:cNvPr>
            <p:cNvSpPr/>
            <p:nvPr/>
          </p:nvSpPr>
          <p:spPr>
            <a:xfrm>
              <a:off x="7570556" y="4465279"/>
              <a:ext cx="541350" cy="1089683"/>
            </a:xfrm>
            <a:custGeom>
              <a:avLst/>
              <a:gdLst>
                <a:gd name="connsiteX0" fmla="*/ 639430 w 639430"/>
                <a:gd name="connsiteY0" fmla="*/ 29744 h 1287108"/>
                <a:gd name="connsiteX1" fmla="*/ 623909 w 639430"/>
                <a:gd name="connsiteY1" fmla="*/ 183789 h 1287108"/>
                <a:gd name="connsiteX2" fmla="*/ 210611 w 639430"/>
                <a:gd name="connsiteY2" fmla="*/ 1276394 h 1287108"/>
                <a:gd name="connsiteX3" fmla="*/ 201648 w 639430"/>
                <a:gd name="connsiteY3" fmla="*/ 1287109 h 1287108"/>
                <a:gd name="connsiteX4" fmla="*/ 0 w 639430"/>
                <a:gd name="connsiteY4" fmla="*/ 1144299 h 1287108"/>
                <a:gd name="connsiteX5" fmla="*/ 389529 w 639430"/>
                <a:gd name="connsiteY5" fmla="*/ 0 h 1287108"/>
                <a:gd name="connsiteX6" fmla="*/ 639365 w 639430"/>
                <a:gd name="connsiteY6" fmla="*/ 13703 h 1287108"/>
                <a:gd name="connsiteX7" fmla="*/ 639430 w 639430"/>
                <a:gd name="connsiteY7" fmla="*/ 29744 h 1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430" h="1287108">
                  <a:moveTo>
                    <a:pt x="639430" y="29744"/>
                  </a:moveTo>
                  <a:cubicBezTo>
                    <a:pt x="634300" y="81114"/>
                    <a:pt x="629819" y="132484"/>
                    <a:pt x="623909" y="183789"/>
                  </a:cubicBezTo>
                  <a:cubicBezTo>
                    <a:pt x="578124" y="582735"/>
                    <a:pt x="439860" y="946807"/>
                    <a:pt x="210611" y="1276394"/>
                  </a:cubicBezTo>
                  <a:cubicBezTo>
                    <a:pt x="208597" y="1279251"/>
                    <a:pt x="206130" y="1281849"/>
                    <a:pt x="201648" y="1287109"/>
                  </a:cubicBezTo>
                  <a:cubicBezTo>
                    <a:pt x="134887" y="1239831"/>
                    <a:pt x="68320" y="1192747"/>
                    <a:pt x="0" y="1144299"/>
                  </a:cubicBezTo>
                  <a:cubicBezTo>
                    <a:pt x="240225" y="800944"/>
                    <a:pt x="369007" y="420897"/>
                    <a:pt x="389529" y="0"/>
                  </a:cubicBezTo>
                  <a:cubicBezTo>
                    <a:pt x="474280" y="4676"/>
                    <a:pt x="556823" y="9157"/>
                    <a:pt x="639365" y="13703"/>
                  </a:cubicBezTo>
                  <a:cubicBezTo>
                    <a:pt x="639430" y="19029"/>
                    <a:pt x="639430" y="24354"/>
                    <a:pt x="639430" y="29744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6AB2937-5F5D-425F-B6B1-925808A32823}"/>
                </a:ext>
              </a:extLst>
            </p:cNvPr>
            <p:cNvSpPr/>
            <p:nvPr/>
          </p:nvSpPr>
          <p:spPr>
            <a:xfrm>
              <a:off x="7258645" y="4462696"/>
              <a:ext cx="424583" cy="853317"/>
            </a:xfrm>
            <a:custGeom>
              <a:avLst/>
              <a:gdLst>
                <a:gd name="connsiteX0" fmla="*/ 501102 w 501507"/>
                <a:gd name="connsiteY0" fmla="*/ 0 h 1007918"/>
                <a:gd name="connsiteX1" fmla="*/ 158007 w 501507"/>
                <a:gd name="connsiteY1" fmla="*/ 1007918 h 1007918"/>
                <a:gd name="connsiteX2" fmla="*/ 0 w 501507"/>
                <a:gd name="connsiteY2" fmla="*/ 895892 h 1007918"/>
                <a:gd name="connsiteX3" fmla="*/ 218989 w 501507"/>
                <a:gd name="connsiteY3" fmla="*/ 467266 h 1007918"/>
                <a:gd name="connsiteX4" fmla="*/ 307052 w 501507"/>
                <a:gd name="connsiteY4" fmla="*/ 0 h 1007918"/>
                <a:gd name="connsiteX5" fmla="*/ 501102 w 501507"/>
                <a:gd name="connsiteY5" fmla="*/ 0 h 100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507" h="1007918">
                  <a:moveTo>
                    <a:pt x="501102" y="0"/>
                  </a:moveTo>
                  <a:cubicBezTo>
                    <a:pt x="511168" y="293543"/>
                    <a:pt x="332055" y="816855"/>
                    <a:pt x="158007" y="1007918"/>
                  </a:cubicBezTo>
                  <a:cubicBezTo>
                    <a:pt x="105987" y="971030"/>
                    <a:pt x="53838" y="934078"/>
                    <a:pt x="0" y="895892"/>
                  </a:cubicBezTo>
                  <a:cubicBezTo>
                    <a:pt x="93843" y="762303"/>
                    <a:pt x="166839" y="620013"/>
                    <a:pt x="218989" y="467266"/>
                  </a:cubicBezTo>
                  <a:cubicBezTo>
                    <a:pt x="270878" y="315234"/>
                    <a:pt x="299258" y="158656"/>
                    <a:pt x="307052" y="0"/>
                  </a:cubicBezTo>
                  <a:cubicBezTo>
                    <a:pt x="372579" y="0"/>
                    <a:pt x="436159" y="0"/>
                    <a:pt x="50110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12A9001-A2F8-40D1-9FCB-7E7B389234AC}"/>
                </a:ext>
              </a:extLst>
            </p:cNvPr>
            <p:cNvSpPr/>
            <p:nvPr/>
          </p:nvSpPr>
          <p:spPr>
            <a:xfrm>
              <a:off x="6916933" y="4444442"/>
              <a:ext cx="300365" cy="606997"/>
            </a:xfrm>
            <a:custGeom>
              <a:avLst/>
              <a:gdLst>
                <a:gd name="connsiteX0" fmla="*/ 216975 w 354784"/>
                <a:gd name="connsiteY0" fmla="*/ 0 h 716972"/>
                <a:gd name="connsiteX1" fmla="*/ 354785 w 354784"/>
                <a:gd name="connsiteY1" fmla="*/ 6364 h 716972"/>
                <a:gd name="connsiteX2" fmla="*/ 113001 w 354784"/>
                <a:gd name="connsiteY2" fmla="*/ 716973 h 716972"/>
                <a:gd name="connsiteX3" fmla="*/ 0 w 354784"/>
                <a:gd name="connsiteY3" fmla="*/ 637028 h 716972"/>
                <a:gd name="connsiteX4" fmla="*/ 216975 w 354784"/>
                <a:gd name="connsiteY4" fmla="*/ 0 h 71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84" h="716972">
                  <a:moveTo>
                    <a:pt x="216975" y="0"/>
                  </a:moveTo>
                  <a:cubicBezTo>
                    <a:pt x="264189" y="2208"/>
                    <a:pt x="307636" y="4221"/>
                    <a:pt x="354785" y="6364"/>
                  </a:cubicBezTo>
                  <a:cubicBezTo>
                    <a:pt x="342835" y="266592"/>
                    <a:pt x="262695" y="501296"/>
                    <a:pt x="113001" y="716973"/>
                  </a:cubicBezTo>
                  <a:cubicBezTo>
                    <a:pt x="75009" y="690086"/>
                    <a:pt x="38381" y="664174"/>
                    <a:pt x="0" y="637028"/>
                  </a:cubicBezTo>
                  <a:cubicBezTo>
                    <a:pt x="133458" y="445510"/>
                    <a:pt x="204961" y="234640"/>
                    <a:pt x="216975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C642244C-F543-472E-B372-4AE18721BA0E}"/>
              </a:ext>
            </a:extLst>
          </p:cNvPr>
          <p:cNvGrpSpPr/>
          <p:nvPr/>
        </p:nvGrpSpPr>
        <p:grpSpPr>
          <a:xfrm>
            <a:off x="6937355" y="3529549"/>
            <a:ext cx="1191455" cy="1129544"/>
            <a:chOff x="4081964" y="3230445"/>
            <a:chExt cx="1191455" cy="1129544"/>
          </a:xfrm>
          <a:solidFill>
            <a:schemeClr val="accent2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6BE50F9-08D6-4E1C-ABF3-F9010CBD03EE}"/>
                </a:ext>
              </a:extLst>
            </p:cNvPr>
            <p:cNvSpPr/>
            <p:nvPr/>
          </p:nvSpPr>
          <p:spPr>
            <a:xfrm>
              <a:off x="4081964" y="3230445"/>
              <a:ext cx="538105" cy="1083690"/>
            </a:xfrm>
            <a:custGeom>
              <a:avLst/>
              <a:gdLst>
                <a:gd name="connsiteX0" fmla="*/ 0 w 635598"/>
                <a:gd name="connsiteY0" fmla="*/ 1268990 h 1280030"/>
                <a:gd name="connsiteX1" fmla="*/ 432392 w 635598"/>
                <a:gd name="connsiteY1" fmla="*/ 0 h 1280030"/>
                <a:gd name="connsiteX2" fmla="*/ 635599 w 635598"/>
                <a:gd name="connsiteY2" fmla="*/ 143394 h 1280030"/>
                <a:gd name="connsiteX3" fmla="*/ 248278 w 635598"/>
                <a:gd name="connsiteY3" fmla="*/ 1280030 h 1280030"/>
                <a:gd name="connsiteX4" fmla="*/ 0 w 635598"/>
                <a:gd name="connsiteY4" fmla="*/ 1268990 h 12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598" h="1280030">
                  <a:moveTo>
                    <a:pt x="0" y="1268990"/>
                  </a:moveTo>
                  <a:cubicBezTo>
                    <a:pt x="23055" y="803152"/>
                    <a:pt x="166190" y="382385"/>
                    <a:pt x="432392" y="0"/>
                  </a:cubicBezTo>
                  <a:cubicBezTo>
                    <a:pt x="501296" y="48642"/>
                    <a:pt x="567928" y="95661"/>
                    <a:pt x="635599" y="143394"/>
                  </a:cubicBezTo>
                  <a:cubicBezTo>
                    <a:pt x="397192" y="485385"/>
                    <a:pt x="269189" y="862900"/>
                    <a:pt x="248278" y="1280030"/>
                  </a:cubicBezTo>
                  <a:cubicBezTo>
                    <a:pt x="165605" y="1276328"/>
                    <a:pt x="84946" y="1272757"/>
                    <a:pt x="0" y="126899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AC8C410-9BCA-43D8-A414-2659FFF37788}"/>
                </a:ext>
              </a:extLst>
            </p:cNvPr>
            <p:cNvSpPr/>
            <p:nvPr/>
          </p:nvSpPr>
          <p:spPr>
            <a:xfrm>
              <a:off x="4507136" y="3483252"/>
              <a:ext cx="424459" cy="849963"/>
            </a:xfrm>
            <a:custGeom>
              <a:avLst/>
              <a:gdLst>
                <a:gd name="connsiteX0" fmla="*/ 501361 w 501361"/>
                <a:gd name="connsiteY0" fmla="*/ 113196 h 1003956"/>
                <a:gd name="connsiteX1" fmla="*/ 196193 w 501361"/>
                <a:gd name="connsiteY1" fmla="*/ 1003957 h 1003956"/>
                <a:gd name="connsiteX2" fmla="*/ 0 w 501361"/>
                <a:gd name="connsiteY2" fmla="*/ 1003957 h 1003956"/>
                <a:gd name="connsiteX3" fmla="*/ 341017 w 501361"/>
                <a:gd name="connsiteY3" fmla="*/ 0 h 1003956"/>
                <a:gd name="connsiteX4" fmla="*/ 501361 w 501361"/>
                <a:gd name="connsiteY4" fmla="*/ 113196 h 10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61" h="1003956">
                  <a:moveTo>
                    <a:pt x="501361" y="113196"/>
                  </a:moveTo>
                  <a:cubicBezTo>
                    <a:pt x="313805" y="383295"/>
                    <a:pt x="212559" y="679890"/>
                    <a:pt x="196193" y="1003957"/>
                  </a:cubicBezTo>
                  <a:cubicBezTo>
                    <a:pt x="130925" y="1003957"/>
                    <a:pt x="67346" y="1003957"/>
                    <a:pt x="0" y="1003957"/>
                  </a:cubicBezTo>
                  <a:cubicBezTo>
                    <a:pt x="17924" y="634300"/>
                    <a:pt x="130925" y="302765"/>
                    <a:pt x="341017" y="0"/>
                  </a:cubicBezTo>
                  <a:cubicBezTo>
                    <a:pt x="394400" y="37667"/>
                    <a:pt x="446419" y="74425"/>
                    <a:pt x="501361" y="11319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361702B-3F0A-4ED2-A09A-293FE740C8EB}"/>
                </a:ext>
              </a:extLst>
            </p:cNvPr>
            <p:cNvSpPr/>
            <p:nvPr/>
          </p:nvSpPr>
          <p:spPr>
            <a:xfrm>
              <a:off x="4973823" y="3756454"/>
              <a:ext cx="299596" cy="603535"/>
            </a:xfrm>
            <a:custGeom>
              <a:avLst/>
              <a:gdLst>
                <a:gd name="connsiteX0" fmla="*/ 138134 w 353875"/>
                <a:gd name="connsiteY0" fmla="*/ 712881 h 712881"/>
                <a:gd name="connsiteX1" fmla="*/ 0 w 353875"/>
                <a:gd name="connsiteY1" fmla="*/ 706582 h 712881"/>
                <a:gd name="connsiteX2" fmla="*/ 240939 w 353875"/>
                <a:gd name="connsiteY2" fmla="*/ 0 h 712881"/>
                <a:gd name="connsiteX3" fmla="*/ 353875 w 353875"/>
                <a:gd name="connsiteY3" fmla="*/ 79815 h 712881"/>
                <a:gd name="connsiteX4" fmla="*/ 138134 w 353875"/>
                <a:gd name="connsiteY4" fmla="*/ 712881 h 7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75" h="712881">
                  <a:moveTo>
                    <a:pt x="138134" y="712881"/>
                  </a:moveTo>
                  <a:cubicBezTo>
                    <a:pt x="90985" y="710738"/>
                    <a:pt x="46889" y="708725"/>
                    <a:pt x="0" y="706582"/>
                  </a:cubicBezTo>
                  <a:cubicBezTo>
                    <a:pt x="13183" y="447004"/>
                    <a:pt x="92284" y="213598"/>
                    <a:pt x="240939" y="0"/>
                  </a:cubicBezTo>
                  <a:cubicBezTo>
                    <a:pt x="279451" y="27211"/>
                    <a:pt x="316208" y="53188"/>
                    <a:pt x="353875" y="79815"/>
                  </a:cubicBezTo>
                  <a:cubicBezTo>
                    <a:pt x="221586" y="270164"/>
                    <a:pt x="150603" y="479411"/>
                    <a:pt x="138134" y="71288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C0A794C-063F-44CA-BD2C-C2390B823114}"/>
              </a:ext>
            </a:extLst>
          </p:cNvPr>
          <p:cNvGrpSpPr/>
          <p:nvPr/>
        </p:nvGrpSpPr>
        <p:grpSpPr>
          <a:xfrm>
            <a:off x="6935485" y="4718749"/>
            <a:ext cx="1176993" cy="1085065"/>
            <a:chOff x="4080094" y="4419645"/>
            <a:chExt cx="1176993" cy="1085065"/>
          </a:xfrm>
          <a:solidFill>
            <a:schemeClr val="accent1"/>
          </a:solidFill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91052CB-289D-42B8-AC93-571E3B1D8F3B}"/>
                </a:ext>
              </a:extLst>
            </p:cNvPr>
            <p:cNvSpPr/>
            <p:nvPr/>
          </p:nvSpPr>
          <p:spPr>
            <a:xfrm>
              <a:off x="4080094" y="4420292"/>
              <a:ext cx="510505" cy="1084418"/>
            </a:xfrm>
            <a:custGeom>
              <a:avLst/>
              <a:gdLst>
                <a:gd name="connsiteX0" fmla="*/ 395829 w 602997"/>
                <a:gd name="connsiteY0" fmla="*/ 1280891 h 1280890"/>
                <a:gd name="connsiteX1" fmla="*/ 0 w 602997"/>
                <a:gd name="connsiteY1" fmla="*/ 1510 h 1280890"/>
                <a:gd name="connsiteX2" fmla="*/ 32082 w 602997"/>
                <a:gd name="connsiteY2" fmla="*/ 81 h 1280890"/>
                <a:gd name="connsiteX3" fmla="*/ 248797 w 602997"/>
                <a:gd name="connsiteY3" fmla="*/ 16 h 1280890"/>
                <a:gd name="connsiteX4" fmla="*/ 602997 w 602997"/>
                <a:gd name="connsiteY4" fmla="*/ 1143406 h 1280890"/>
                <a:gd name="connsiteX5" fmla="*/ 395829 w 602997"/>
                <a:gd name="connsiteY5" fmla="*/ 1280891 h 128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997" h="1280890">
                  <a:moveTo>
                    <a:pt x="395829" y="1280891"/>
                  </a:moveTo>
                  <a:cubicBezTo>
                    <a:pt x="140797" y="890972"/>
                    <a:pt x="9547" y="466243"/>
                    <a:pt x="0" y="1510"/>
                  </a:cubicBezTo>
                  <a:cubicBezTo>
                    <a:pt x="12794" y="926"/>
                    <a:pt x="22405" y="81"/>
                    <a:pt x="32082" y="81"/>
                  </a:cubicBezTo>
                  <a:cubicBezTo>
                    <a:pt x="103390" y="-49"/>
                    <a:pt x="174697" y="16"/>
                    <a:pt x="248797" y="16"/>
                  </a:cubicBezTo>
                  <a:cubicBezTo>
                    <a:pt x="256915" y="413250"/>
                    <a:pt x="374722" y="794207"/>
                    <a:pt x="602997" y="1143406"/>
                  </a:cubicBezTo>
                  <a:cubicBezTo>
                    <a:pt x="534417" y="1188931"/>
                    <a:pt x="467006" y="1233677"/>
                    <a:pt x="395829" y="128089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396CB9E-7B70-4C97-B47F-2A2246190118}"/>
                </a:ext>
              </a:extLst>
            </p:cNvPr>
            <p:cNvSpPr/>
            <p:nvPr/>
          </p:nvSpPr>
          <p:spPr>
            <a:xfrm>
              <a:off x="4505762" y="4421790"/>
              <a:ext cx="402630" cy="855241"/>
            </a:xfrm>
            <a:custGeom>
              <a:avLst/>
              <a:gdLst>
                <a:gd name="connsiteX0" fmla="*/ 0 w 475578"/>
                <a:gd name="connsiteY0" fmla="*/ 0 h 1010191"/>
                <a:gd name="connsiteX1" fmla="*/ 196193 w 475578"/>
                <a:gd name="connsiteY1" fmla="*/ 0 h 1010191"/>
                <a:gd name="connsiteX2" fmla="*/ 475579 w 475578"/>
                <a:gd name="connsiteY2" fmla="*/ 901736 h 1010191"/>
                <a:gd name="connsiteX3" fmla="*/ 312182 w 475578"/>
                <a:gd name="connsiteY3" fmla="*/ 1010191 h 1010191"/>
                <a:gd name="connsiteX4" fmla="*/ 0 w 475578"/>
                <a:gd name="connsiteY4" fmla="*/ 0 h 10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78" h="1010191">
                  <a:moveTo>
                    <a:pt x="0" y="0"/>
                  </a:moveTo>
                  <a:cubicBezTo>
                    <a:pt x="67346" y="0"/>
                    <a:pt x="130276" y="0"/>
                    <a:pt x="196193" y="0"/>
                  </a:cubicBezTo>
                  <a:cubicBezTo>
                    <a:pt x="202558" y="326404"/>
                    <a:pt x="295751" y="626247"/>
                    <a:pt x="475579" y="901736"/>
                  </a:cubicBezTo>
                  <a:cubicBezTo>
                    <a:pt x="420962" y="937974"/>
                    <a:pt x="367838" y="973238"/>
                    <a:pt x="312182" y="1010191"/>
                  </a:cubicBezTo>
                  <a:cubicBezTo>
                    <a:pt x="111378" y="703529"/>
                    <a:pt x="7728" y="369137"/>
                    <a:pt x="0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54DA4911-3573-4CCC-A0AD-09ED16146805}"/>
                </a:ext>
              </a:extLst>
            </p:cNvPr>
            <p:cNvSpPr/>
            <p:nvPr/>
          </p:nvSpPr>
          <p:spPr>
            <a:xfrm>
              <a:off x="4973052" y="4419645"/>
              <a:ext cx="284035" cy="603479"/>
            </a:xfrm>
            <a:custGeom>
              <a:avLst/>
              <a:gdLst>
                <a:gd name="connsiteX0" fmla="*/ 220157 w 335496"/>
                <a:gd name="connsiteY0" fmla="*/ 712816 h 712816"/>
                <a:gd name="connsiteX1" fmla="*/ 0 w 335496"/>
                <a:gd name="connsiteY1" fmla="*/ 0 h 712816"/>
                <a:gd name="connsiteX2" fmla="*/ 138199 w 335496"/>
                <a:gd name="connsiteY2" fmla="*/ 0 h 712816"/>
                <a:gd name="connsiteX3" fmla="*/ 335497 w 335496"/>
                <a:gd name="connsiteY3" fmla="*/ 636183 h 712816"/>
                <a:gd name="connsiteX4" fmla="*/ 220157 w 335496"/>
                <a:gd name="connsiteY4" fmla="*/ 712816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96" h="712816">
                  <a:moveTo>
                    <a:pt x="220157" y="712816"/>
                  </a:moveTo>
                  <a:cubicBezTo>
                    <a:pt x="78192" y="494607"/>
                    <a:pt x="4936" y="259318"/>
                    <a:pt x="0" y="0"/>
                  </a:cubicBezTo>
                  <a:cubicBezTo>
                    <a:pt x="47409" y="0"/>
                    <a:pt x="91570" y="0"/>
                    <a:pt x="138199" y="0"/>
                  </a:cubicBezTo>
                  <a:cubicBezTo>
                    <a:pt x="143070" y="229444"/>
                    <a:pt x="208143" y="440445"/>
                    <a:pt x="335497" y="636183"/>
                  </a:cubicBezTo>
                  <a:cubicBezTo>
                    <a:pt x="297764" y="661252"/>
                    <a:pt x="260422" y="686060"/>
                    <a:pt x="220157" y="71281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3E0ADA8-EA88-4AAF-85AC-62A8E3DDC86B}"/>
              </a:ext>
            </a:extLst>
          </p:cNvPr>
          <p:cNvGrpSpPr/>
          <p:nvPr/>
        </p:nvGrpSpPr>
        <p:grpSpPr>
          <a:xfrm>
            <a:off x="8410756" y="2677538"/>
            <a:ext cx="1134604" cy="1063691"/>
            <a:chOff x="5555365" y="2378434"/>
            <a:chExt cx="1134604" cy="1063691"/>
          </a:xfrm>
          <a:solidFill>
            <a:schemeClr val="accent4"/>
          </a:solidFill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C2A5F9F-30B6-40A6-BD01-092F05624681}"/>
                </a:ext>
              </a:extLst>
            </p:cNvPr>
            <p:cNvSpPr/>
            <p:nvPr/>
          </p:nvSpPr>
          <p:spPr>
            <a:xfrm>
              <a:off x="5555365" y="2378434"/>
              <a:ext cx="1134604" cy="287897"/>
            </a:xfrm>
            <a:custGeom>
              <a:avLst/>
              <a:gdLst>
                <a:gd name="connsiteX0" fmla="*/ 1340167 w 1340167"/>
                <a:gd name="connsiteY0" fmla="*/ 104510 h 340058"/>
                <a:gd name="connsiteX1" fmla="*/ 1267756 w 1340167"/>
                <a:gd name="connsiteY1" fmla="*/ 340059 h 340058"/>
                <a:gd name="connsiteX2" fmla="*/ 65982 w 1340167"/>
                <a:gd name="connsiteY2" fmla="*/ 323563 h 340058"/>
                <a:gd name="connsiteX3" fmla="*/ 0 w 1340167"/>
                <a:gd name="connsiteY3" fmla="*/ 87170 h 340058"/>
                <a:gd name="connsiteX4" fmla="*/ 1340167 w 1340167"/>
                <a:gd name="connsiteY4" fmla="*/ 104510 h 34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67" h="340058">
                  <a:moveTo>
                    <a:pt x="1340167" y="104510"/>
                  </a:moveTo>
                  <a:cubicBezTo>
                    <a:pt x="1316009" y="183091"/>
                    <a:pt x="1292239" y="260374"/>
                    <a:pt x="1267756" y="340059"/>
                  </a:cubicBezTo>
                  <a:cubicBezTo>
                    <a:pt x="868745" y="221213"/>
                    <a:pt x="469344" y="215173"/>
                    <a:pt x="65982" y="323563"/>
                  </a:cubicBezTo>
                  <a:cubicBezTo>
                    <a:pt x="43707" y="243878"/>
                    <a:pt x="21821" y="165362"/>
                    <a:pt x="0" y="87170"/>
                  </a:cubicBezTo>
                  <a:cubicBezTo>
                    <a:pt x="287438" y="-36027"/>
                    <a:pt x="996293" y="-27195"/>
                    <a:pt x="1340167" y="10451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8CCFE6E-4F5C-4274-8509-6D1A960CFAE9}"/>
                </a:ext>
              </a:extLst>
            </p:cNvPr>
            <p:cNvSpPr/>
            <p:nvPr/>
          </p:nvSpPr>
          <p:spPr>
            <a:xfrm>
              <a:off x="5668793" y="2809867"/>
              <a:ext cx="895433" cy="228416"/>
            </a:xfrm>
            <a:custGeom>
              <a:avLst/>
              <a:gdLst>
                <a:gd name="connsiteX0" fmla="*/ 52669 w 1057664"/>
                <a:gd name="connsiteY0" fmla="*/ 257007 h 269800"/>
                <a:gd name="connsiteX1" fmla="*/ 0 w 1057664"/>
                <a:gd name="connsiteY1" fmla="*/ 68282 h 269800"/>
                <a:gd name="connsiteX2" fmla="*/ 1057665 w 1057664"/>
                <a:gd name="connsiteY2" fmla="*/ 82440 h 269800"/>
                <a:gd name="connsiteX3" fmla="*/ 1041948 w 1057664"/>
                <a:gd name="connsiteY3" fmla="*/ 135953 h 269800"/>
                <a:gd name="connsiteX4" fmla="*/ 1000320 w 1057664"/>
                <a:gd name="connsiteY4" fmla="*/ 269801 h 269800"/>
                <a:gd name="connsiteX5" fmla="*/ 52669 w 1057664"/>
                <a:gd name="connsiteY5" fmla="*/ 257007 h 26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64" h="269800">
                  <a:moveTo>
                    <a:pt x="52669" y="257007"/>
                  </a:moveTo>
                  <a:cubicBezTo>
                    <a:pt x="34874" y="193168"/>
                    <a:pt x="17924" y="132446"/>
                    <a:pt x="0" y="68282"/>
                  </a:cubicBezTo>
                  <a:cubicBezTo>
                    <a:pt x="354655" y="-27639"/>
                    <a:pt x="705348" y="-22119"/>
                    <a:pt x="1057665" y="82440"/>
                  </a:cubicBezTo>
                  <a:cubicBezTo>
                    <a:pt x="1051885" y="102247"/>
                    <a:pt x="1047144" y="119198"/>
                    <a:pt x="1041948" y="135953"/>
                  </a:cubicBezTo>
                  <a:cubicBezTo>
                    <a:pt x="1028310" y="180049"/>
                    <a:pt x="1014542" y="224081"/>
                    <a:pt x="1000320" y="269801"/>
                  </a:cubicBezTo>
                  <a:cubicBezTo>
                    <a:pt x="685540" y="176542"/>
                    <a:pt x="371410" y="171152"/>
                    <a:pt x="52669" y="25700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762F782-DF17-4320-BEF7-F26FFD2DF684}"/>
                </a:ext>
              </a:extLst>
            </p:cNvPr>
            <p:cNvSpPr/>
            <p:nvPr/>
          </p:nvSpPr>
          <p:spPr>
            <a:xfrm>
              <a:off x="5794150" y="3280787"/>
              <a:ext cx="632455" cy="161338"/>
            </a:xfrm>
            <a:custGeom>
              <a:avLst/>
              <a:gdLst>
                <a:gd name="connsiteX0" fmla="*/ 37213 w 747041"/>
                <a:gd name="connsiteY0" fmla="*/ 181542 h 190568"/>
                <a:gd name="connsiteX1" fmla="*/ 0 w 747041"/>
                <a:gd name="connsiteY1" fmla="*/ 48603 h 190568"/>
                <a:gd name="connsiteX2" fmla="*/ 747041 w 747041"/>
                <a:gd name="connsiteY2" fmla="*/ 58279 h 190568"/>
                <a:gd name="connsiteX3" fmla="*/ 706257 w 747041"/>
                <a:gd name="connsiteY3" fmla="*/ 190569 h 190568"/>
                <a:gd name="connsiteX4" fmla="*/ 37213 w 747041"/>
                <a:gd name="connsiteY4" fmla="*/ 181542 h 1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41" h="190568">
                  <a:moveTo>
                    <a:pt x="37213" y="181542"/>
                  </a:moveTo>
                  <a:cubicBezTo>
                    <a:pt x="24678" y="136731"/>
                    <a:pt x="12729" y="94128"/>
                    <a:pt x="0" y="48603"/>
                  </a:cubicBezTo>
                  <a:cubicBezTo>
                    <a:pt x="250161" y="-19847"/>
                    <a:pt x="497270" y="-15431"/>
                    <a:pt x="747041" y="58279"/>
                  </a:cubicBezTo>
                  <a:cubicBezTo>
                    <a:pt x="733144" y="103415"/>
                    <a:pt x="719895" y="146342"/>
                    <a:pt x="706257" y="190569"/>
                  </a:cubicBezTo>
                  <a:cubicBezTo>
                    <a:pt x="483307" y="124457"/>
                    <a:pt x="261591" y="121144"/>
                    <a:pt x="37213" y="18154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030A2ED-647C-40BA-AD82-B31AFB239F07}"/>
              </a:ext>
            </a:extLst>
          </p:cNvPr>
          <p:cNvGrpSpPr/>
          <p:nvPr/>
        </p:nvGrpSpPr>
        <p:grpSpPr>
          <a:xfrm>
            <a:off x="9301900" y="2801315"/>
            <a:ext cx="1261778" cy="1297515"/>
            <a:chOff x="6446509" y="2502211"/>
            <a:chExt cx="1261778" cy="1297515"/>
          </a:xfrm>
          <a:solidFill>
            <a:schemeClr val="accent3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42FEA56-8689-4533-9618-04DFD4A9FC5A}"/>
                </a:ext>
              </a:extLst>
            </p:cNvPr>
            <p:cNvSpPr/>
            <p:nvPr/>
          </p:nvSpPr>
          <p:spPr>
            <a:xfrm>
              <a:off x="6726147" y="2502211"/>
              <a:ext cx="982140" cy="806032"/>
            </a:xfrm>
            <a:custGeom>
              <a:avLst/>
              <a:gdLst>
                <a:gd name="connsiteX0" fmla="*/ 0 w 1160080"/>
                <a:gd name="connsiteY0" fmla="*/ 232951 h 952067"/>
                <a:gd name="connsiteX1" fmla="*/ 86569 w 1160080"/>
                <a:gd name="connsiteY1" fmla="*/ 0 h 952067"/>
                <a:gd name="connsiteX2" fmla="*/ 1160080 w 1160080"/>
                <a:gd name="connsiteY2" fmla="*/ 801918 h 952067"/>
                <a:gd name="connsiteX3" fmla="*/ 1146182 w 1160080"/>
                <a:gd name="connsiteY3" fmla="*/ 813803 h 952067"/>
                <a:gd name="connsiteX4" fmla="*/ 962003 w 1160080"/>
                <a:gd name="connsiteY4" fmla="*/ 952067 h 952067"/>
                <a:gd name="connsiteX5" fmla="*/ 0 w 1160080"/>
                <a:gd name="connsiteY5" fmla="*/ 232951 h 95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080" h="952067">
                  <a:moveTo>
                    <a:pt x="0" y="232951"/>
                  </a:moveTo>
                  <a:cubicBezTo>
                    <a:pt x="29030" y="154760"/>
                    <a:pt x="57215" y="78971"/>
                    <a:pt x="86569" y="0"/>
                  </a:cubicBezTo>
                  <a:cubicBezTo>
                    <a:pt x="522013" y="165345"/>
                    <a:pt x="878227" y="432716"/>
                    <a:pt x="1160080" y="801918"/>
                  </a:cubicBezTo>
                  <a:cubicBezTo>
                    <a:pt x="1154235" y="806919"/>
                    <a:pt x="1150404" y="810621"/>
                    <a:pt x="1146182" y="813803"/>
                  </a:cubicBezTo>
                  <a:cubicBezTo>
                    <a:pt x="1085590" y="859328"/>
                    <a:pt x="1024933" y="904788"/>
                    <a:pt x="962003" y="952067"/>
                  </a:cubicBezTo>
                  <a:cubicBezTo>
                    <a:pt x="709699" y="621441"/>
                    <a:pt x="390114" y="381411"/>
                    <a:pt x="0" y="23295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E9B11A4-A926-49EE-9AF0-66538B598E43}"/>
                </a:ext>
              </a:extLst>
            </p:cNvPr>
            <p:cNvSpPr/>
            <p:nvPr/>
          </p:nvSpPr>
          <p:spPr>
            <a:xfrm>
              <a:off x="6592706" y="2909076"/>
              <a:ext cx="775132" cy="635590"/>
            </a:xfrm>
            <a:custGeom>
              <a:avLst/>
              <a:gdLst>
                <a:gd name="connsiteX0" fmla="*/ 0 w 915568"/>
                <a:gd name="connsiteY0" fmla="*/ 183659 h 750743"/>
                <a:gd name="connsiteX1" fmla="*/ 68385 w 915568"/>
                <a:gd name="connsiteY1" fmla="*/ 0 h 750743"/>
                <a:gd name="connsiteX2" fmla="*/ 915569 w 915568"/>
                <a:gd name="connsiteY2" fmla="*/ 633066 h 750743"/>
                <a:gd name="connsiteX3" fmla="*/ 837767 w 915568"/>
                <a:gd name="connsiteY3" fmla="*/ 691580 h 750743"/>
                <a:gd name="connsiteX4" fmla="*/ 758991 w 915568"/>
                <a:gd name="connsiteY4" fmla="*/ 750743 h 750743"/>
                <a:gd name="connsiteX5" fmla="*/ 0 w 915568"/>
                <a:gd name="connsiteY5" fmla="*/ 183659 h 75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568" h="750743">
                  <a:moveTo>
                    <a:pt x="0" y="183659"/>
                  </a:moveTo>
                  <a:cubicBezTo>
                    <a:pt x="22860" y="122223"/>
                    <a:pt x="45071" y="62540"/>
                    <a:pt x="68385" y="0"/>
                  </a:cubicBezTo>
                  <a:cubicBezTo>
                    <a:pt x="412130" y="130536"/>
                    <a:pt x="692165" y="341082"/>
                    <a:pt x="915569" y="633066"/>
                  </a:cubicBezTo>
                  <a:cubicBezTo>
                    <a:pt x="888683" y="653328"/>
                    <a:pt x="863225" y="672487"/>
                    <a:pt x="837767" y="691580"/>
                  </a:cubicBezTo>
                  <a:cubicBezTo>
                    <a:pt x="812829" y="710349"/>
                    <a:pt x="787826" y="729052"/>
                    <a:pt x="758991" y="750743"/>
                  </a:cubicBezTo>
                  <a:cubicBezTo>
                    <a:pt x="559875" y="491035"/>
                    <a:pt x="308285" y="300427"/>
                    <a:pt x="0" y="183659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08534024-C28D-4DC5-80FA-7A5C7DD5B927}"/>
                </a:ext>
              </a:extLst>
            </p:cNvPr>
            <p:cNvSpPr/>
            <p:nvPr/>
          </p:nvSpPr>
          <p:spPr>
            <a:xfrm>
              <a:off x="6446509" y="3350965"/>
              <a:ext cx="547233" cy="448761"/>
            </a:xfrm>
            <a:custGeom>
              <a:avLst/>
              <a:gdLst>
                <a:gd name="connsiteX0" fmla="*/ 0 w 646379"/>
                <a:gd name="connsiteY0" fmla="*/ 129627 h 530066"/>
                <a:gd name="connsiteX1" fmla="*/ 48383 w 646379"/>
                <a:gd name="connsiteY1" fmla="*/ 0 h 530066"/>
                <a:gd name="connsiteX2" fmla="*/ 646379 w 646379"/>
                <a:gd name="connsiteY2" fmla="*/ 447069 h 530066"/>
                <a:gd name="connsiteX3" fmla="*/ 535846 w 646379"/>
                <a:gd name="connsiteY3" fmla="*/ 530066 h 530066"/>
                <a:gd name="connsiteX4" fmla="*/ 297310 w 646379"/>
                <a:gd name="connsiteY4" fmla="*/ 292244 h 530066"/>
                <a:gd name="connsiteX5" fmla="*/ 0 w 646379"/>
                <a:gd name="connsiteY5" fmla="*/ 129627 h 53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79" h="530066">
                  <a:moveTo>
                    <a:pt x="0" y="129627"/>
                  </a:moveTo>
                  <a:cubicBezTo>
                    <a:pt x="16496" y="85335"/>
                    <a:pt x="31952" y="43902"/>
                    <a:pt x="48383" y="0"/>
                  </a:cubicBezTo>
                  <a:cubicBezTo>
                    <a:pt x="291270" y="92479"/>
                    <a:pt x="488957" y="240809"/>
                    <a:pt x="646379" y="447069"/>
                  </a:cubicBezTo>
                  <a:cubicBezTo>
                    <a:pt x="608972" y="475189"/>
                    <a:pt x="573578" y="501751"/>
                    <a:pt x="535846" y="530066"/>
                  </a:cubicBezTo>
                  <a:cubicBezTo>
                    <a:pt x="466162" y="439341"/>
                    <a:pt x="387581" y="359850"/>
                    <a:pt x="297310" y="292244"/>
                  </a:cubicBezTo>
                  <a:cubicBezTo>
                    <a:pt x="206844" y="224509"/>
                    <a:pt x="108585" y="170995"/>
                    <a:pt x="0" y="12962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3E3E0C6-F2E1-4ED0-8051-AF115325BE15}"/>
              </a:ext>
            </a:extLst>
          </p:cNvPr>
          <p:cNvGrpSpPr/>
          <p:nvPr/>
        </p:nvGrpSpPr>
        <p:grpSpPr>
          <a:xfrm>
            <a:off x="9788544" y="3575624"/>
            <a:ext cx="1178753" cy="1108596"/>
            <a:chOff x="6933153" y="3276520"/>
            <a:chExt cx="1178753" cy="1108596"/>
          </a:xfrm>
          <a:solidFill>
            <a:schemeClr val="accent2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67C801A-F25D-424C-BA42-16F964514215}"/>
                </a:ext>
              </a:extLst>
            </p:cNvPr>
            <p:cNvSpPr/>
            <p:nvPr/>
          </p:nvSpPr>
          <p:spPr>
            <a:xfrm>
              <a:off x="7599861" y="3276520"/>
              <a:ext cx="512045" cy="1082370"/>
            </a:xfrm>
            <a:custGeom>
              <a:avLst/>
              <a:gdLst>
                <a:gd name="connsiteX0" fmla="*/ 604816 w 604815"/>
                <a:gd name="connsiteY0" fmla="*/ 1278472 h 1278471"/>
                <a:gd name="connsiteX1" fmla="*/ 356019 w 604815"/>
                <a:gd name="connsiteY1" fmla="*/ 1278472 h 1278471"/>
                <a:gd name="connsiteX2" fmla="*/ 260487 w 604815"/>
                <a:gd name="connsiteY2" fmla="*/ 683397 h 1278471"/>
                <a:gd name="connsiteX3" fmla="*/ 0 w 604815"/>
                <a:gd name="connsiteY3" fmla="*/ 137160 h 1278471"/>
                <a:gd name="connsiteX4" fmla="*/ 206065 w 604815"/>
                <a:gd name="connsiteY4" fmla="*/ 0 h 1278471"/>
                <a:gd name="connsiteX5" fmla="*/ 222755 w 604815"/>
                <a:gd name="connsiteY5" fmla="*/ 23444 h 1278471"/>
                <a:gd name="connsiteX6" fmla="*/ 595074 w 604815"/>
                <a:gd name="connsiteY6" fmla="*/ 1100138 h 1278471"/>
                <a:gd name="connsiteX7" fmla="*/ 604816 w 604815"/>
                <a:gd name="connsiteY7" fmla="*/ 1198072 h 1278471"/>
                <a:gd name="connsiteX8" fmla="*/ 604816 w 604815"/>
                <a:gd name="connsiteY8" fmla="*/ 1278472 h 127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815" h="1278471">
                  <a:moveTo>
                    <a:pt x="604816" y="1278472"/>
                  </a:moveTo>
                  <a:cubicBezTo>
                    <a:pt x="522923" y="1278472"/>
                    <a:pt x="441029" y="1278472"/>
                    <a:pt x="356019" y="1278472"/>
                  </a:cubicBezTo>
                  <a:cubicBezTo>
                    <a:pt x="352512" y="1077213"/>
                    <a:pt x="321079" y="877837"/>
                    <a:pt x="260487" y="683397"/>
                  </a:cubicBezTo>
                  <a:cubicBezTo>
                    <a:pt x="200155" y="489801"/>
                    <a:pt x="113521" y="308610"/>
                    <a:pt x="0" y="137160"/>
                  </a:cubicBezTo>
                  <a:cubicBezTo>
                    <a:pt x="69100" y="91180"/>
                    <a:pt x="137030" y="45980"/>
                    <a:pt x="206065" y="0"/>
                  </a:cubicBezTo>
                  <a:cubicBezTo>
                    <a:pt x="212559" y="9092"/>
                    <a:pt x="218014" y="16041"/>
                    <a:pt x="222755" y="23444"/>
                  </a:cubicBezTo>
                  <a:cubicBezTo>
                    <a:pt x="434405" y="352057"/>
                    <a:pt x="559356" y="710673"/>
                    <a:pt x="595074" y="1100138"/>
                  </a:cubicBezTo>
                  <a:cubicBezTo>
                    <a:pt x="598062" y="1132804"/>
                    <a:pt x="601569" y="1165406"/>
                    <a:pt x="604816" y="1198072"/>
                  </a:cubicBezTo>
                  <a:cubicBezTo>
                    <a:pt x="604816" y="1224894"/>
                    <a:pt x="604816" y="1251650"/>
                    <a:pt x="604816" y="127847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83A40E31-3C03-4D21-B8C7-405036073AD7}"/>
                </a:ext>
              </a:extLst>
            </p:cNvPr>
            <p:cNvSpPr/>
            <p:nvPr/>
          </p:nvSpPr>
          <p:spPr>
            <a:xfrm>
              <a:off x="7281902" y="3519155"/>
              <a:ext cx="403951" cy="854086"/>
            </a:xfrm>
            <a:custGeom>
              <a:avLst/>
              <a:gdLst>
                <a:gd name="connsiteX0" fmla="*/ 163332 w 477137"/>
                <a:gd name="connsiteY0" fmla="*/ 0 h 1008827"/>
                <a:gd name="connsiteX1" fmla="*/ 477137 w 477137"/>
                <a:gd name="connsiteY1" fmla="*/ 1008827 h 1008827"/>
                <a:gd name="connsiteX2" fmla="*/ 280944 w 477137"/>
                <a:gd name="connsiteY2" fmla="*/ 1008827 h 1008827"/>
                <a:gd name="connsiteX3" fmla="*/ 0 w 477137"/>
                <a:gd name="connsiteY3" fmla="*/ 108715 h 1008827"/>
                <a:gd name="connsiteX4" fmla="*/ 163332 w 477137"/>
                <a:gd name="connsiteY4" fmla="*/ 0 h 100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37" h="1008827">
                  <a:moveTo>
                    <a:pt x="163332" y="0"/>
                  </a:moveTo>
                  <a:cubicBezTo>
                    <a:pt x="364656" y="306921"/>
                    <a:pt x="468630" y="640924"/>
                    <a:pt x="477137" y="1008827"/>
                  </a:cubicBezTo>
                  <a:cubicBezTo>
                    <a:pt x="411350" y="1008827"/>
                    <a:pt x="347706" y="1008827"/>
                    <a:pt x="280944" y="1008827"/>
                  </a:cubicBezTo>
                  <a:cubicBezTo>
                    <a:pt x="273995" y="684046"/>
                    <a:pt x="180347" y="384139"/>
                    <a:pt x="0" y="108715"/>
                  </a:cubicBezTo>
                  <a:cubicBezTo>
                    <a:pt x="53773" y="72931"/>
                    <a:pt x="107026" y="37472"/>
                    <a:pt x="16333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18B8C9A-83CE-4817-AF36-77C515B7FB36}"/>
                </a:ext>
              </a:extLst>
            </p:cNvPr>
            <p:cNvSpPr/>
            <p:nvPr/>
          </p:nvSpPr>
          <p:spPr>
            <a:xfrm>
              <a:off x="6933153" y="3781801"/>
              <a:ext cx="285246" cy="603315"/>
            </a:xfrm>
            <a:custGeom>
              <a:avLst/>
              <a:gdLst>
                <a:gd name="connsiteX0" fmla="*/ 336925 w 336925"/>
                <a:gd name="connsiteY0" fmla="*/ 712622 h 712621"/>
                <a:gd name="connsiteX1" fmla="*/ 198856 w 336925"/>
                <a:gd name="connsiteY1" fmla="*/ 712622 h 712621"/>
                <a:gd name="connsiteX2" fmla="*/ 0 w 336925"/>
                <a:gd name="connsiteY2" fmla="*/ 76633 h 712621"/>
                <a:gd name="connsiteX3" fmla="*/ 115339 w 336925"/>
                <a:gd name="connsiteY3" fmla="*/ 0 h 712621"/>
                <a:gd name="connsiteX4" fmla="*/ 336925 w 336925"/>
                <a:gd name="connsiteY4" fmla="*/ 712622 h 7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25" h="712621">
                  <a:moveTo>
                    <a:pt x="336925" y="712622"/>
                  </a:moveTo>
                  <a:cubicBezTo>
                    <a:pt x="289257" y="712622"/>
                    <a:pt x="245810" y="712622"/>
                    <a:pt x="198856" y="712622"/>
                  </a:cubicBezTo>
                  <a:cubicBezTo>
                    <a:pt x="192881" y="483502"/>
                    <a:pt x="128003" y="271463"/>
                    <a:pt x="0" y="76633"/>
                  </a:cubicBezTo>
                  <a:cubicBezTo>
                    <a:pt x="38512" y="51045"/>
                    <a:pt x="76114" y="26107"/>
                    <a:pt x="115339" y="0"/>
                  </a:cubicBezTo>
                  <a:cubicBezTo>
                    <a:pt x="257565" y="216391"/>
                    <a:pt x="330691" y="452005"/>
                    <a:pt x="336925" y="71262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785B93B5-4222-4A3B-BA6C-C4D25B47D3DA}"/>
              </a:ext>
            </a:extLst>
          </p:cNvPr>
          <p:cNvGrpSpPr/>
          <p:nvPr/>
        </p:nvGrpSpPr>
        <p:grpSpPr>
          <a:xfrm>
            <a:off x="7372480" y="2783007"/>
            <a:ext cx="1253418" cy="1294049"/>
            <a:chOff x="4517089" y="2483903"/>
            <a:chExt cx="1253418" cy="1294049"/>
          </a:xfrm>
          <a:solidFill>
            <a:schemeClr val="accent3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96132960-CF7F-4AB2-A3AB-431B97333FEC}"/>
                </a:ext>
              </a:extLst>
            </p:cNvPr>
            <p:cNvSpPr/>
            <p:nvPr/>
          </p:nvSpPr>
          <p:spPr>
            <a:xfrm>
              <a:off x="4517089" y="2483903"/>
              <a:ext cx="995555" cy="785525"/>
            </a:xfrm>
            <a:custGeom>
              <a:avLst/>
              <a:gdLst>
                <a:gd name="connsiteX0" fmla="*/ 1095397 w 1175926"/>
                <a:gd name="connsiteY0" fmla="*/ 0 h 927843"/>
                <a:gd name="connsiteX1" fmla="*/ 1175926 w 1175926"/>
                <a:gd name="connsiteY1" fmla="*/ 235224 h 927843"/>
                <a:gd name="connsiteX2" fmla="*/ 636963 w 1175926"/>
                <a:gd name="connsiteY2" fmla="*/ 510843 h 927843"/>
                <a:gd name="connsiteX3" fmla="*/ 194894 w 1175926"/>
                <a:gd name="connsiteY3" fmla="*/ 927843 h 927843"/>
                <a:gd name="connsiteX4" fmla="*/ 0 w 1175926"/>
                <a:gd name="connsiteY4" fmla="*/ 773149 h 927843"/>
                <a:gd name="connsiteX5" fmla="*/ 1095397 w 1175926"/>
                <a:gd name="connsiteY5" fmla="*/ 0 h 9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926" h="927843">
                  <a:moveTo>
                    <a:pt x="1095397" y="0"/>
                  </a:moveTo>
                  <a:cubicBezTo>
                    <a:pt x="1122348" y="78711"/>
                    <a:pt x="1148585" y="155279"/>
                    <a:pt x="1175926" y="235224"/>
                  </a:cubicBezTo>
                  <a:cubicBezTo>
                    <a:pt x="982850" y="302505"/>
                    <a:pt x="803152" y="393556"/>
                    <a:pt x="636963" y="510843"/>
                  </a:cubicBezTo>
                  <a:cubicBezTo>
                    <a:pt x="470448" y="628390"/>
                    <a:pt x="323742" y="767044"/>
                    <a:pt x="194894" y="927843"/>
                  </a:cubicBezTo>
                  <a:cubicBezTo>
                    <a:pt x="130081" y="876408"/>
                    <a:pt x="66762" y="826077"/>
                    <a:pt x="0" y="773149"/>
                  </a:cubicBezTo>
                  <a:cubicBezTo>
                    <a:pt x="291985" y="411155"/>
                    <a:pt x="655407" y="154175"/>
                    <a:pt x="1095397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C46194B-9406-4E41-B565-41BD21D6C084}"/>
                </a:ext>
              </a:extLst>
            </p:cNvPr>
            <p:cNvSpPr/>
            <p:nvPr/>
          </p:nvSpPr>
          <p:spPr>
            <a:xfrm>
              <a:off x="4850442" y="2894506"/>
              <a:ext cx="785249" cy="619644"/>
            </a:xfrm>
            <a:custGeom>
              <a:avLst/>
              <a:gdLst>
                <a:gd name="connsiteX0" fmla="*/ 927518 w 927518"/>
                <a:gd name="connsiteY0" fmla="*/ 185608 h 731909"/>
                <a:gd name="connsiteX1" fmla="*/ 500387 w 927518"/>
                <a:gd name="connsiteY1" fmla="*/ 404401 h 731909"/>
                <a:gd name="connsiteX2" fmla="*/ 153785 w 927518"/>
                <a:gd name="connsiteY2" fmla="*/ 731910 h 731909"/>
                <a:gd name="connsiteX3" fmla="*/ 0 w 927518"/>
                <a:gd name="connsiteY3" fmla="*/ 609752 h 731909"/>
                <a:gd name="connsiteX4" fmla="*/ 863679 w 927518"/>
                <a:gd name="connsiteY4" fmla="*/ 0 h 731909"/>
                <a:gd name="connsiteX5" fmla="*/ 927518 w 927518"/>
                <a:gd name="connsiteY5" fmla="*/ 185608 h 73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518" h="731909">
                  <a:moveTo>
                    <a:pt x="927518" y="185608"/>
                  </a:moveTo>
                  <a:cubicBezTo>
                    <a:pt x="772954" y="239316"/>
                    <a:pt x="631313" y="311468"/>
                    <a:pt x="500387" y="404401"/>
                  </a:cubicBezTo>
                  <a:cubicBezTo>
                    <a:pt x="370176" y="496815"/>
                    <a:pt x="254837" y="605076"/>
                    <a:pt x="153785" y="731910"/>
                  </a:cubicBezTo>
                  <a:cubicBezTo>
                    <a:pt x="102350" y="691060"/>
                    <a:pt x="52344" y="651380"/>
                    <a:pt x="0" y="609752"/>
                  </a:cubicBezTo>
                  <a:cubicBezTo>
                    <a:pt x="230159" y="324456"/>
                    <a:pt x="516103" y="122353"/>
                    <a:pt x="863679" y="0"/>
                  </a:cubicBezTo>
                  <a:cubicBezTo>
                    <a:pt x="885046" y="62086"/>
                    <a:pt x="905762" y="122353"/>
                    <a:pt x="927518" y="185608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6E61CFFA-F264-4DC7-8B71-9F2E2D0135BE}"/>
                </a:ext>
              </a:extLst>
            </p:cNvPr>
            <p:cNvSpPr/>
            <p:nvPr/>
          </p:nvSpPr>
          <p:spPr>
            <a:xfrm>
              <a:off x="5216292" y="3340793"/>
              <a:ext cx="554215" cy="437159"/>
            </a:xfrm>
            <a:custGeom>
              <a:avLst/>
              <a:gdLst>
                <a:gd name="connsiteX0" fmla="*/ 654627 w 654627"/>
                <a:gd name="connsiteY0" fmla="*/ 130860 h 516363"/>
                <a:gd name="connsiteX1" fmla="*/ 108130 w 654627"/>
                <a:gd name="connsiteY1" fmla="*/ 516363 h 516363"/>
                <a:gd name="connsiteX2" fmla="*/ 0 w 654627"/>
                <a:gd name="connsiteY2" fmla="*/ 430314 h 516363"/>
                <a:gd name="connsiteX3" fmla="*/ 609946 w 654627"/>
                <a:gd name="connsiteY3" fmla="*/ 0 h 516363"/>
                <a:gd name="connsiteX4" fmla="*/ 654627 w 654627"/>
                <a:gd name="connsiteY4" fmla="*/ 130860 h 5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27" h="516363">
                  <a:moveTo>
                    <a:pt x="654627" y="130860"/>
                  </a:moveTo>
                  <a:cubicBezTo>
                    <a:pt x="432781" y="209442"/>
                    <a:pt x="252954" y="337705"/>
                    <a:pt x="108130" y="516363"/>
                  </a:cubicBezTo>
                  <a:cubicBezTo>
                    <a:pt x="71762" y="487399"/>
                    <a:pt x="37018" y="459733"/>
                    <a:pt x="0" y="430314"/>
                  </a:cubicBezTo>
                  <a:cubicBezTo>
                    <a:pt x="163007" y="228535"/>
                    <a:pt x="364656" y="85985"/>
                    <a:pt x="609946" y="0"/>
                  </a:cubicBezTo>
                  <a:cubicBezTo>
                    <a:pt x="625273" y="44746"/>
                    <a:pt x="639755" y="87154"/>
                    <a:pt x="654627" y="13086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E20FD660-DDD3-4472-BE73-B9D78C7EF58A}"/>
              </a:ext>
            </a:extLst>
          </p:cNvPr>
          <p:cNvSpPr/>
          <p:nvPr/>
        </p:nvSpPr>
        <p:spPr>
          <a:xfrm>
            <a:off x="8472291" y="4126759"/>
            <a:ext cx="1011710" cy="2333576"/>
          </a:xfrm>
          <a:custGeom>
            <a:avLst/>
            <a:gdLst>
              <a:gd name="connsiteX0" fmla="*/ 144401 w 1137408"/>
              <a:gd name="connsiteY0" fmla="*/ 799930 h 2623506"/>
              <a:gd name="connsiteX1" fmla="*/ 991954 w 1137408"/>
              <a:gd name="connsiteY1" fmla="*/ 799930 h 2623506"/>
              <a:gd name="connsiteX2" fmla="*/ 991954 w 1137408"/>
              <a:gd name="connsiteY2" fmla="*/ 815107 h 2623506"/>
              <a:gd name="connsiteX3" fmla="*/ 991280 w 1137408"/>
              <a:gd name="connsiteY3" fmla="*/ 1126583 h 2623506"/>
              <a:gd name="connsiteX4" fmla="*/ 828024 w 1137408"/>
              <a:gd name="connsiteY4" fmla="*/ 1457527 h 2623506"/>
              <a:gd name="connsiteX5" fmla="*/ 412936 w 1137408"/>
              <a:gd name="connsiteY5" fmla="*/ 1517773 h 2623506"/>
              <a:gd name="connsiteX6" fmla="*/ 163585 w 1137408"/>
              <a:gd name="connsiteY6" fmla="*/ 1250160 h 2623506"/>
              <a:gd name="connsiteX7" fmla="*/ 145040 w 1137408"/>
              <a:gd name="connsiteY7" fmla="*/ 1141299 h 2623506"/>
              <a:gd name="connsiteX8" fmla="*/ 143621 w 1137408"/>
              <a:gd name="connsiteY8" fmla="*/ 810817 h 2623506"/>
              <a:gd name="connsiteX9" fmla="*/ 144401 w 1137408"/>
              <a:gd name="connsiteY9" fmla="*/ 799930 h 2623506"/>
              <a:gd name="connsiteX10" fmla="*/ 18626 w 1137408"/>
              <a:gd name="connsiteY10" fmla="*/ 799008 h 2623506"/>
              <a:gd name="connsiteX11" fmla="*/ 60859 w 1137408"/>
              <a:gd name="connsiteY11" fmla="*/ 799257 h 2623506"/>
              <a:gd name="connsiteX12" fmla="*/ 60859 w 1137408"/>
              <a:gd name="connsiteY12" fmla="*/ 817766 h 2623506"/>
              <a:gd name="connsiteX13" fmla="*/ 61568 w 1137408"/>
              <a:gd name="connsiteY13" fmla="*/ 1133675 h 2623506"/>
              <a:gd name="connsiteX14" fmla="*/ 131849 w 1137408"/>
              <a:gd name="connsiteY14" fmla="*/ 1374835 h 2623506"/>
              <a:gd name="connsiteX15" fmla="*/ 426624 w 1137408"/>
              <a:gd name="connsiteY15" fmla="*/ 1604470 h 2623506"/>
              <a:gd name="connsiteX16" fmla="*/ 631757 w 1137408"/>
              <a:gd name="connsiteY16" fmla="*/ 1620144 h 2623506"/>
              <a:gd name="connsiteX17" fmla="*/ 848485 w 1137408"/>
              <a:gd name="connsiteY17" fmla="*/ 1539650 h 2623506"/>
              <a:gd name="connsiteX18" fmla="*/ 1050355 w 1137408"/>
              <a:gd name="connsiteY18" fmla="*/ 1275371 h 2623506"/>
              <a:gd name="connsiteX19" fmla="*/ 1076419 w 1137408"/>
              <a:gd name="connsiteY19" fmla="*/ 1110271 h 2623506"/>
              <a:gd name="connsiteX20" fmla="*/ 1076666 w 1137408"/>
              <a:gd name="connsiteY20" fmla="*/ 819220 h 2623506"/>
              <a:gd name="connsiteX21" fmla="*/ 1076666 w 1137408"/>
              <a:gd name="connsiteY21" fmla="*/ 799824 h 2623506"/>
              <a:gd name="connsiteX22" fmla="*/ 1130530 w 1137408"/>
              <a:gd name="connsiteY22" fmla="*/ 800178 h 2623506"/>
              <a:gd name="connsiteX23" fmla="*/ 1136699 w 1137408"/>
              <a:gd name="connsiteY23" fmla="*/ 807944 h 2623506"/>
              <a:gd name="connsiteX24" fmla="*/ 1137267 w 1137408"/>
              <a:gd name="connsiteY24" fmla="*/ 821029 h 2623506"/>
              <a:gd name="connsiteX25" fmla="*/ 1137160 w 1137408"/>
              <a:gd name="connsiteY25" fmla="*/ 1110626 h 2623506"/>
              <a:gd name="connsiteX26" fmla="*/ 1094396 w 1137408"/>
              <a:gd name="connsiteY26" fmla="*/ 1332922 h 2623506"/>
              <a:gd name="connsiteX27" fmla="*/ 988231 w 1137408"/>
              <a:gd name="connsiteY27" fmla="*/ 1499440 h 2623506"/>
              <a:gd name="connsiteX28" fmla="*/ 817706 w 1137408"/>
              <a:gd name="connsiteY28" fmla="*/ 1627732 h 2623506"/>
              <a:gd name="connsiteX29" fmla="*/ 716718 w 1137408"/>
              <a:gd name="connsiteY29" fmla="*/ 1665673 h 2623506"/>
              <a:gd name="connsiteX30" fmla="*/ 705548 w 1137408"/>
              <a:gd name="connsiteY30" fmla="*/ 1679255 h 2623506"/>
              <a:gd name="connsiteX31" fmla="*/ 705689 w 1137408"/>
              <a:gd name="connsiteY31" fmla="*/ 2308164 h 2623506"/>
              <a:gd name="connsiteX32" fmla="*/ 706470 w 1137408"/>
              <a:gd name="connsiteY32" fmla="*/ 2316958 h 2623506"/>
              <a:gd name="connsiteX33" fmla="*/ 987734 w 1137408"/>
              <a:gd name="connsiteY33" fmla="*/ 2316958 h 2623506"/>
              <a:gd name="connsiteX34" fmla="*/ 987734 w 1137408"/>
              <a:gd name="connsiteY34" fmla="*/ 2335468 h 2623506"/>
              <a:gd name="connsiteX35" fmla="*/ 987770 w 1137408"/>
              <a:gd name="connsiteY35" fmla="*/ 2606024 h 2623506"/>
              <a:gd name="connsiteX36" fmla="*/ 988479 w 1137408"/>
              <a:gd name="connsiteY36" fmla="*/ 2623506 h 2623506"/>
              <a:gd name="connsiteX37" fmla="*/ 149047 w 1137408"/>
              <a:gd name="connsiteY37" fmla="*/ 2623506 h 2623506"/>
              <a:gd name="connsiteX38" fmla="*/ 149898 w 1137408"/>
              <a:gd name="connsiteY38" fmla="*/ 2560707 h 2623506"/>
              <a:gd name="connsiteX39" fmla="*/ 149933 w 1137408"/>
              <a:gd name="connsiteY39" fmla="*/ 2335468 h 2623506"/>
              <a:gd name="connsiteX40" fmla="*/ 149933 w 1137408"/>
              <a:gd name="connsiteY40" fmla="*/ 2317986 h 2623506"/>
              <a:gd name="connsiteX41" fmla="*/ 458395 w 1137408"/>
              <a:gd name="connsiteY41" fmla="*/ 2317986 h 2623506"/>
              <a:gd name="connsiteX42" fmla="*/ 458395 w 1137408"/>
              <a:gd name="connsiteY42" fmla="*/ 1676382 h 2623506"/>
              <a:gd name="connsiteX43" fmla="*/ 384108 w 1137408"/>
              <a:gd name="connsiteY43" fmla="*/ 1654326 h 2623506"/>
              <a:gd name="connsiteX44" fmla="*/ 151742 w 1137408"/>
              <a:gd name="connsiteY44" fmla="*/ 1502702 h 2623506"/>
              <a:gd name="connsiteX45" fmla="*/ 968 w 1137408"/>
              <a:gd name="connsiteY45" fmla="*/ 1132576 h 2623506"/>
              <a:gd name="connsiteX46" fmla="*/ 46 w 1137408"/>
              <a:gd name="connsiteY46" fmla="*/ 818156 h 2623506"/>
              <a:gd name="connsiteX47" fmla="*/ 18626 w 1137408"/>
              <a:gd name="connsiteY47" fmla="*/ 799008 h 2623506"/>
              <a:gd name="connsiteX48" fmla="*/ 144543 w 1137408"/>
              <a:gd name="connsiteY48" fmla="*/ 677524 h 2623506"/>
              <a:gd name="connsiteX49" fmla="*/ 991244 w 1137408"/>
              <a:gd name="connsiteY49" fmla="*/ 677524 h 2623506"/>
              <a:gd name="connsiteX50" fmla="*/ 991244 w 1137408"/>
              <a:gd name="connsiteY50" fmla="*/ 772414 h 2623506"/>
              <a:gd name="connsiteX51" fmla="*/ 144543 w 1137408"/>
              <a:gd name="connsiteY51" fmla="*/ 772414 h 2623506"/>
              <a:gd name="connsiteX52" fmla="*/ 144543 w 1137408"/>
              <a:gd name="connsiteY52" fmla="*/ 677524 h 2623506"/>
              <a:gd name="connsiteX53" fmla="*/ 970998 w 1137408"/>
              <a:gd name="connsiteY53" fmla="*/ 285590 h 2623506"/>
              <a:gd name="connsiteX54" fmla="*/ 988373 w 1137408"/>
              <a:gd name="connsiteY54" fmla="*/ 369700 h 2623506"/>
              <a:gd name="connsiteX55" fmla="*/ 991813 w 1137408"/>
              <a:gd name="connsiteY55" fmla="*/ 590116 h 2623506"/>
              <a:gd name="connsiteX56" fmla="*/ 991848 w 1137408"/>
              <a:gd name="connsiteY56" fmla="*/ 648057 h 2623506"/>
              <a:gd name="connsiteX57" fmla="*/ 966211 w 1137408"/>
              <a:gd name="connsiteY57" fmla="*/ 648057 h 2623506"/>
              <a:gd name="connsiteX58" fmla="*/ 966211 w 1137408"/>
              <a:gd name="connsiteY58" fmla="*/ 286547 h 2623506"/>
              <a:gd name="connsiteX59" fmla="*/ 970998 w 1137408"/>
              <a:gd name="connsiteY59" fmla="*/ 285590 h 2623506"/>
              <a:gd name="connsiteX60" fmla="*/ 174152 w 1137408"/>
              <a:gd name="connsiteY60" fmla="*/ 273570 h 2623506"/>
              <a:gd name="connsiteX61" fmla="*/ 174188 w 1137408"/>
              <a:gd name="connsiteY61" fmla="*/ 647916 h 2623506"/>
              <a:gd name="connsiteX62" fmla="*/ 145465 w 1137408"/>
              <a:gd name="connsiteY62" fmla="*/ 647916 h 2623506"/>
              <a:gd name="connsiteX63" fmla="*/ 144544 w 1137408"/>
              <a:gd name="connsiteY63" fmla="*/ 634761 h 2623506"/>
              <a:gd name="connsiteX64" fmla="*/ 145253 w 1137408"/>
              <a:gd name="connsiteY64" fmla="*/ 402536 h 2623506"/>
              <a:gd name="connsiteX65" fmla="*/ 174152 w 1137408"/>
              <a:gd name="connsiteY65" fmla="*/ 273570 h 2623506"/>
              <a:gd name="connsiteX66" fmla="*/ 871144 w 1137408"/>
              <a:gd name="connsiteY66" fmla="*/ 127831 h 2623506"/>
              <a:gd name="connsiteX67" fmla="*/ 908448 w 1137408"/>
              <a:gd name="connsiteY67" fmla="*/ 171588 h 2623506"/>
              <a:gd name="connsiteX68" fmla="*/ 937702 w 1137408"/>
              <a:gd name="connsiteY68" fmla="*/ 259953 h 2623506"/>
              <a:gd name="connsiteX69" fmla="*/ 937702 w 1137408"/>
              <a:gd name="connsiteY69" fmla="*/ 634086 h 2623506"/>
              <a:gd name="connsiteX70" fmla="*/ 937099 w 1137408"/>
              <a:gd name="connsiteY70" fmla="*/ 647951 h 2623506"/>
              <a:gd name="connsiteX71" fmla="*/ 871109 w 1137408"/>
              <a:gd name="connsiteY71" fmla="*/ 647951 h 2623506"/>
              <a:gd name="connsiteX72" fmla="*/ 871144 w 1137408"/>
              <a:gd name="connsiteY72" fmla="*/ 127831 h 2623506"/>
              <a:gd name="connsiteX73" fmla="*/ 270141 w 1137408"/>
              <a:gd name="connsiteY73" fmla="*/ 125314 h 2623506"/>
              <a:gd name="connsiteX74" fmla="*/ 270141 w 1137408"/>
              <a:gd name="connsiteY74" fmla="*/ 648519 h 2623506"/>
              <a:gd name="connsiteX75" fmla="*/ 202768 w 1137408"/>
              <a:gd name="connsiteY75" fmla="*/ 648519 h 2623506"/>
              <a:gd name="connsiteX76" fmla="*/ 202768 w 1137408"/>
              <a:gd name="connsiteY76" fmla="*/ 632491 h 2623506"/>
              <a:gd name="connsiteX77" fmla="*/ 203087 w 1137408"/>
              <a:gd name="connsiteY77" fmla="*/ 221586 h 2623506"/>
              <a:gd name="connsiteX78" fmla="*/ 210640 w 1137408"/>
              <a:gd name="connsiteY78" fmla="*/ 197509 h 2623506"/>
              <a:gd name="connsiteX79" fmla="*/ 260000 w 1137408"/>
              <a:gd name="connsiteY79" fmla="*/ 134250 h 2623506"/>
              <a:gd name="connsiteX80" fmla="*/ 270141 w 1137408"/>
              <a:gd name="connsiteY80" fmla="*/ 125314 h 2623506"/>
              <a:gd name="connsiteX81" fmla="*/ 773667 w 1137408"/>
              <a:gd name="connsiteY81" fmla="*/ 51416 h 2623506"/>
              <a:gd name="connsiteX82" fmla="*/ 839516 w 1137408"/>
              <a:gd name="connsiteY82" fmla="*/ 99747 h 2623506"/>
              <a:gd name="connsiteX83" fmla="*/ 842033 w 1137408"/>
              <a:gd name="connsiteY83" fmla="*/ 110527 h 2623506"/>
              <a:gd name="connsiteX84" fmla="*/ 841465 w 1137408"/>
              <a:gd name="connsiteY84" fmla="*/ 639688 h 2623506"/>
              <a:gd name="connsiteX85" fmla="*/ 840615 w 1137408"/>
              <a:gd name="connsiteY85" fmla="*/ 647703 h 2623506"/>
              <a:gd name="connsiteX86" fmla="*/ 773667 w 1137408"/>
              <a:gd name="connsiteY86" fmla="*/ 647703 h 2623506"/>
              <a:gd name="connsiteX87" fmla="*/ 773667 w 1137408"/>
              <a:gd name="connsiteY87" fmla="*/ 51416 h 2623506"/>
              <a:gd name="connsiteX88" fmla="*/ 364215 w 1137408"/>
              <a:gd name="connsiteY88" fmla="*/ 51416 h 2623506"/>
              <a:gd name="connsiteX89" fmla="*/ 364215 w 1137408"/>
              <a:gd name="connsiteY89" fmla="*/ 647738 h 2623506"/>
              <a:gd name="connsiteX90" fmla="*/ 298828 w 1137408"/>
              <a:gd name="connsiteY90" fmla="*/ 647738 h 2623506"/>
              <a:gd name="connsiteX91" fmla="*/ 298828 w 1137408"/>
              <a:gd name="connsiteY91" fmla="*/ 631001 h 2623506"/>
              <a:gd name="connsiteX92" fmla="*/ 298154 w 1137408"/>
              <a:gd name="connsiteY92" fmla="*/ 111981 h 2623506"/>
              <a:gd name="connsiteX93" fmla="*/ 308402 w 1137408"/>
              <a:gd name="connsiteY93" fmla="*/ 89854 h 2623506"/>
              <a:gd name="connsiteX94" fmla="*/ 364215 w 1137408"/>
              <a:gd name="connsiteY94" fmla="*/ 51416 h 2623506"/>
              <a:gd name="connsiteX95" fmla="*/ 678493 w 1137408"/>
              <a:gd name="connsiteY95" fmla="*/ 14432 h 2623506"/>
              <a:gd name="connsiteX96" fmla="*/ 740334 w 1137408"/>
              <a:gd name="connsiteY96" fmla="*/ 37587 h 2623506"/>
              <a:gd name="connsiteX97" fmla="*/ 746256 w 1137408"/>
              <a:gd name="connsiteY97" fmla="*/ 51806 h 2623506"/>
              <a:gd name="connsiteX98" fmla="*/ 746362 w 1137408"/>
              <a:gd name="connsiteY98" fmla="*/ 157085 h 2623506"/>
              <a:gd name="connsiteX99" fmla="*/ 745831 w 1137408"/>
              <a:gd name="connsiteY99" fmla="*/ 629441 h 2623506"/>
              <a:gd name="connsiteX100" fmla="*/ 745866 w 1137408"/>
              <a:gd name="connsiteY100" fmla="*/ 647525 h 2623506"/>
              <a:gd name="connsiteX101" fmla="*/ 678493 w 1137408"/>
              <a:gd name="connsiteY101" fmla="*/ 647525 h 2623506"/>
              <a:gd name="connsiteX102" fmla="*/ 678493 w 1137408"/>
              <a:gd name="connsiteY102" fmla="*/ 14432 h 2623506"/>
              <a:gd name="connsiteX103" fmla="*/ 460240 w 1137408"/>
              <a:gd name="connsiteY103" fmla="*/ 14042 h 2623506"/>
              <a:gd name="connsiteX104" fmla="*/ 460240 w 1137408"/>
              <a:gd name="connsiteY104" fmla="*/ 647065 h 2623506"/>
              <a:gd name="connsiteX105" fmla="*/ 393966 w 1137408"/>
              <a:gd name="connsiteY105" fmla="*/ 647065 h 2623506"/>
              <a:gd name="connsiteX106" fmla="*/ 392903 w 1137408"/>
              <a:gd name="connsiteY106" fmla="*/ 636959 h 2623506"/>
              <a:gd name="connsiteX107" fmla="*/ 392690 w 1137408"/>
              <a:gd name="connsiteY107" fmla="*/ 62338 h 2623506"/>
              <a:gd name="connsiteX108" fmla="*/ 416271 w 1137408"/>
              <a:gd name="connsiteY108" fmla="*/ 28828 h 2623506"/>
              <a:gd name="connsiteX109" fmla="*/ 460240 w 1137408"/>
              <a:gd name="connsiteY109" fmla="*/ 14042 h 2623506"/>
              <a:gd name="connsiteX110" fmla="*/ 582220 w 1137408"/>
              <a:gd name="connsiteY110" fmla="*/ 1914 h 2623506"/>
              <a:gd name="connsiteX111" fmla="*/ 603211 w 1137408"/>
              <a:gd name="connsiteY111" fmla="*/ 2021 h 2623506"/>
              <a:gd name="connsiteX112" fmla="*/ 648493 w 1137408"/>
              <a:gd name="connsiteY112" fmla="*/ 7517 h 2623506"/>
              <a:gd name="connsiteX113" fmla="*/ 648493 w 1137408"/>
              <a:gd name="connsiteY113" fmla="*/ 647561 h 2623506"/>
              <a:gd name="connsiteX114" fmla="*/ 582220 w 1137408"/>
              <a:gd name="connsiteY114" fmla="*/ 647561 h 2623506"/>
              <a:gd name="connsiteX115" fmla="*/ 582220 w 1137408"/>
              <a:gd name="connsiteY115" fmla="*/ 1914 h 2623506"/>
              <a:gd name="connsiteX116" fmla="*/ 554739 w 1137408"/>
              <a:gd name="connsiteY116" fmla="*/ 0 h 2623506"/>
              <a:gd name="connsiteX117" fmla="*/ 554739 w 1137408"/>
              <a:gd name="connsiteY117" fmla="*/ 648306 h 2623506"/>
              <a:gd name="connsiteX118" fmla="*/ 490274 w 1137408"/>
              <a:gd name="connsiteY118" fmla="*/ 648306 h 2623506"/>
              <a:gd name="connsiteX119" fmla="*/ 490274 w 1137408"/>
              <a:gd name="connsiteY119" fmla="*/ 7482 h 2623506"/>
              <a:gd name="connsiteX120" fmla="*/ 554739 w 1137408"/>
              <a:gd name="connsiteY120" fmla="*/ 0 h 262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37408" h="2623506">
                <a:moveTo>
                  <a:pt x="144401" y="799930"/>
                </a:moveTo>
                <a:cubicBezTo>
                  <a:pt x="426836" y="799930"/>
                  <a:pt x="708668" y="799930"/>
                  <a:pt x="991954" y="799930"/>
                </a:cubicBezTo>
                <a:cubicBezTo>
                  <a:pt x="991954" y="805568"/>
                  <a:pt x="991954" y="810320"/>
                  <a:pt x="991954" y="815107"/>
                </a:cubicBezTo>
                <a:cubicBezTo>
                  <a:pt x="991741" y="918933"/>
                  <a:pt x="991492" y="1022758"/>
                  <a:pt x="991280" y="1126583"/>
                </a:cubicBezTo>
                <a:cubicBezTo>
                  <a:pt x="991032" y="1263670"/>
                  <a:pt x="934545" y="1374516"/>
                  <a:pt x="828024" y="1457527"/>
                </a:cubicBezTo>
                <a:cubicBezTo>
                  <a:pt x="702321" y="1555431"/>
                  <a:pt x="560412" y="1574579"/>
                  <a:pt x="412936" y="1517773"/>
                </a:cubicBezTo>
                <a:cubicBezTo>
                  <a:pt x="288651" y="1469867"/>
                  <a:pt x="205463" y="1377885"/>
                  <a:pt x="163585" y="1250160"/>
                </a:cubicBezTo>
                <a:cubicBezTo>
                  <a:pt x="151990" y="1214771"/>
                  <a:pt x="145146" y="1178674"/>
                  <a:pt x="145040" y="1141299"/>
                </a:cubicBezTo>
                <a:cubicBezTo>
                  <a:pt x="144720" y="1031126"/>
                  <a:pt x="144082" y="920989"/>
                  <a:pt x="143621" y="810817"/>
                </a:cubicBezTo>
                <a:cubicBezTo>
                  <a:pt x="143656" y="807483"/>
                  <a:pt x="144117" y="804185"/>
                  <a:pt x="144401" y="799930"/>
                </a:cubicBezTo>
                <a:close/>
                <a:moveTo>
                  <a:pt x="18626" y="799008"/>
                </a:moveTo>
                <a:cubicBezTo>
                  <a:pt x="32066" y="800107"/>
                  <a:pt x="45647" y="799257"/>
                  <a:pt x="60859" y="799257"/>
                </a:cubicBezTo>
                <a:cubicBezTo>
                  <a:pt x="60859" y="806384"/>
                  <a:pt x="60859" y="812093"/>
                  <a:pt x="60859" y="817766"/>
                </a:cubicBezTo>
                <a:cubicBezTo>
                  <a:pt x="61071" y="923081"/>
                  <a:pt x="61036" y="1028360"/>
                  <a:pt x="61568" y="1133675"/>
                </a:cubicBezTo>
                <a:cubicBezTo>
                  <a:pt x="62029" y="1220657"/>
                  <a:pt x="88056" y="1300618"/>
                  <a:pt x="131849" y="1374835"/>
                </a:cubicBezTo>
                <a:cubicBezTo>
                  <a:pt x="199754" y="1490007"/>
                  <a:pt x="299643" y="1565040"/>
                  <a:pt x="426624" y="1604470"/>
                </a:cubicBezTo>
                <a:cubicBezTo>
                  <a:pt x="493642" y="1625285"/>
                  <a:pt x="562362" y="1627413"/>
                  <a:pt x="631757" y="1620144"/>
                </a:cubicBezTo>
                <a:cubicBezTo>
                  <a:pt x="710973" y="1611846"/>
                  <a:pt x="782956" y="1583479"/>
                  <a:pt x="848485" y="1539650"/>
                </a:cubicBezTo>
                <a:cubicBezTo>
                  <a:pt x="945537" y="1474760"/>
                  <a:pt x="1013052" y="1386643"/>
                  <a:pt x="1050355" y="1275371"/>
                </a:cubicBezTo>
                <a:cubicBezTo>
                  <a:pt x="1068369" y="1221614"/>
                  <a:pt x="1076312" y="1166652"/>
                  <a:pt x="1076419" y="1110271"/>
                </a:cubicBezTo>
                <a:cubicBezTo>
                  <a:pt x="1076560" y="1013255"/>
                  <a:pt x="1076596" y="916237"/>
                  <a:pt x="1076666" y="819220"/>
                </a:cubicBezTo>
                <a:cubicBezTo>
                  <a:pt x="1076666" y="813405"/>
                  <a:pt x="1076666" y="807554"/>
                  <a:pt x="1076666" y="799824"/>
                </a:cubicBezTo>
                <a:cubicBezTo>
                  <a:pt x="1095070" y="799824"/>
                  <a:pt x="1112800" y="799540"/>
                  <a:pt x="1130530" y="800178"/>
                </a:cubicBezTo>
                <a:cubicBezTo>
                  <a:pt x="1132763" y="800249"/>
                  <a:pt x="1135884" y="804895"/>
                  <a:pt x="1136699" y="807944"/>
                </a:cubicBezTo>
                <a:cubicBezTo>
                  <a:pt x="1137834" y="812057"/>
                  <a:pt x="1137267" y="816632"/>
                  <a:pt x="1137267" y="821029"/>
                </a:cubicBezTo>
                <a:cubicBezTo>
                  <a:pt x="1137231" y="917549"/>
                  <a:pt x="1137018" y="1014070"/>
                  <a:pt x="1137160" y="1110626"/>
                </a:cubicBezTo>
                <a:cubicBezTo>
                  <a:pt x="1137267" y="1187538"/>
                  <a:pt x="1123898" y="1261861"/>
                  <a:pt x="1094396" y="1332922"/>
                </a:cubicBezTo>
                <a:cubicBezTo>
                  <a:pt x="1068795" y="1394550"/>
                  <a:pt x="1033832" y="1450293"/>
                  <a:pt x="988231" y="1499440"/>
                </a:cubicBezTo>
                <a:cubicBezTo>
                  <a:pt x="938978" y="1552523"/>
                  <a:pt x="883413" y="1597237"/>
                  <a:pt x="817706" y="1627732"/>
                </a:cubicBezTo>
                <a:cubicBezTo>
                  <a:pt x="785190" y="1642838"/>
                  <a:pt x="750653" y="1653724"/>
                  <a:pt x="716718" y="1665673"/>
                </a:cubicBezTo>
                <a:cubicBezTo>
                  <a:pt x="709236" y="1668298"/>
                  <a:pt x="705548" y="1670532"/>
                  <a:pt x="705548" y="1679255"/>
                </a:cubicBezTo>
                <a:cubicBezTo>
                  <a:pt x="705760" y="1888891"/>
                  <a:pt x="705689" y="2098528"/>
                  <a:pt x="705689" y="2308164"/>
                </a:cubicBezTo>
                <a:cubicBezTo>
                  <a:pt x="705689" y="2310540"/>
                  <a:pt x="706080" y="2312881"/>
                  <a:pt x="706470" y="2316958"/>
                </a:cubicBezTo>
                <a:cubicBezTo>
                  <a:pt x="799764" y="2316958"/>
                  <a:pt x="892561" y="2316958"/>
                  <a:pt x="987734" y="2316958"/>
                </a:cubicBezTo>
                <a:cubicBezTo>
                  <a:pt x="987734" y="2324298"/>
                  <a:pt x="987734" y="2329865"/>
                  <a:pt x="987734" y="2335468"/>
                </a:cubicBezTo>
                <a:cubicBezTo>
                  <a:pt x="987734" y="2425642"/>
                  <a:pt x="987734" y="2515850"/>
                  <a:pt x="987770" y="2606024"/>
                </a:cubicBezTo>
                <a:cubicBezTo>
                  <a:pt x="987770" y="2611839"/>
                  <a:pt x="988231" y="2617690"/>
                  <a:pt x="988479" y="2623506"/>
                </a:cubicBezTo>
                <a:cubicBezTo>
                  <a:pt x="708633" y="2623506"/>
                  <a:pt x="428822" y="2623506"/>
                  <a:pt x="149047" y="2623506"/>
                </a:cubicBezTo>
                <a:cubicBezTo>
                  <a:pt x="149331" y="2602584"/>
                  <a:pt x="149862" y="2581628"/>
                  <a:pt x="149898" y="2560707"/>
                </a:cubicBezTo>
                <a:cubicBezTo>
                  <a:pt x="150004" y="2485639"/>
                  <a:pt x="149933" y="2410536"/>
                  <a:pt x="149933" y="2335468"/>
                </a:cubicBezTo>
                <a:cubicBezTo>
                  <a:pt x="149933" y="2330185"/>
                  <a:pt x="149933" y="2324937"/>
                  <a:pt x="149933" y="2317986"/>
                </a:cubicBezTo>
                <a:cubicBezTo>
                  <a:pt x="253333" y="2317986"/>
                  <a:pt x="355386" y="2317986"/>
                  <a:pt x="458395" y="2317986"/>
                </a:cubicBezTo>
                <a:cubicBezTo>
                  <a:pt x="458395" y="2102996"/>
                  <a:pt x="458395" y="1889671"/>
                  <a:pt x="458395" y="1676382"/>
                </a:cubicBezTo>
                <a:cubicBezTo>
                  <a:pt x="433361" y="1669007"/>
                  <a:pt x="408468" y="1662518"/>
                  <a:pt x="384108" y="1654326"/>
                </a:cubicBezTo>
                <a:cubicBezTo>
                  <a:pt x="293580" y="1623938"/>
                  <a:pt x="216385" y="1572876"/>
                  <a:pt x="151742" y="1502702"/>
                </a:cubicBezTo>
                <a:cubicBezTo>
                  <a:pt x="55398" y="1398132"/>
                  <a:pt x="3556" y="1274910"/>
                  <a:pt x="968" y="1132576"/>
                </a:cubicBezTo>
                <a:cubicBezTo>
                  <a:pt x="-947" y="1027793"/>
                  <a:pt x="684" y="922939"/>
                  <a:pt x="46" y="818156"/>
                </a:cubicBezTo>
                <a:cubicBezTo>
                  <a:pt x="-25" y="803759"/>
                  <a:pt x="3592" y="797767"/>
                  <a:pt x="18626" y="799008"/>
                </a:cubicBezTo>
                <a:close/>
                <a:moveTo>
                  <a:pt x="144543" y="677524"/>
                </a:moveTo>
                <a:cubicBezTo>
                  <a:pt x="426730" y="677524"/>
                  <a:pt x="708172" y="677524"/>
                  <a:pt x="991244" y="677524"/>
                </a:cubicBezTo>
                <a:cubicBezTo>
                  <a:pt x="991244" y="709579"/>
                  <a:pt x="991244" y="740571"/>
                  <a:pt x="991244" y="772414"/>
                </a:cubicBezTo>
                <a:cubicBezTo>
                  <a:pt x="708739" y="772414"/>
                  <a:pt x="426907" y="772414"/>
                  <a:pt x="144543" y="772414"/>
                </a:cubicBezTo>
                <a:cubicBezTo>
                  <a:pt x="144543" y="740430"/>
                  <a:pt x="144543" y="709508"/>
                  <a:pt x="144543" y="677524"/>
                </a:cubicBezTo>
                <a:close/>
                <a:moveTo>
                  <a:pt x="970998" y="285590"/>
                </a:moveTo>
                <a:cubicBezTo>
                  <a:pt x="977062" y="313603"/>
                  <a:pt x="987133" y="341474"/>
                  <a:pt x="988373" y="369700"/>
                </a:cubicBezTo>
                <a:cubicBezTo>
                  <a:pt x="991600" y="443066"/>
                  <a:pt x="990997" y="516645"/>
                  <a:pt x="991813" y="590116"/>
                </a:cubicBezTo>
                <a:cubicBezTo>
                  <a:pt x="992026" y="609052"/>
                  <a:pt x="991848" y="627987"/>
                  <a:pt x="991848" y="648057"/>
                </a:cubicBezTo>
                <a:cubicBezTo>
                  <a:pt x="982487" y="648057"/>
                  <a:pt x="974899" y="648057"/>
                  <a:pt x="966211" y="648057"/>
                </a:cubicBezTo>
                <a:cubicBezTo>
                  <a:pt x="966211" y="526963"/>
                  <a:pt x="966211" y="406755"/>
                  <a:pt x="966211" y="286547"/>
                </a:cubicBezTo>
                <a:cubicBezTo>
                  <a:pt x="967807" y="286229"/>
                  <a:pt x="969403" y="285909"/>
                  <a:pt x="970998" y="285590"/>
                </a:cubicBezTo>
                <a:close/>
                <a:moveTo>
                  <a:pt x="174152" y="273570"/>
                </a:moveTo>
                <a:cubicBezTo>
                  <a:pt x="174188" y="399274"/>
                  <a:pt x="174188" y="522851"/>
                  <a:pt x="174188" y="647916"/>
                </a:cubicBezTo>
                <a:cubicBezTo>
                  <a:pt x="164011" y="647916"/>
                  <a:pt x="155324" y="647916"/>
                  <a:pt x="145465" y="647916"/>
                </a:cubicBezTo>
                <a:cubicBezTo>
                  <a:pt x="145147" y="643236"/>
                  <a:pt x="144544" y="639016"/>
                  <a:pt x="144544" y="634761"/>
                </a:cubicBezTo>
                <a:cubicBezTo>
                  <a:pt x="144721" y="557353"/>
                  <a:pt x="144721" y="479944"/>
                  <a:pt x="145253" y="402536"/>
                </a:cubicBezTo>
                <a:cubicBezTo>
                  <a:pt x="145536" y="360056"/>
                  <a:pt x="158798" y="301477"/>
                  <a:pt x="174152" y="273570"/>
                </a:cubicBezTo>
                <a:close/>
                <a:moveTo>
                  <a:pt x="871144" y="127831"/>
                </a:moveTo>
                <a:cubicBezTo>
                  <a:pt x="884832" y="143929"/>
                  <a:pt x="896214" y="158149"/>
                  <a:pt x="908448" y="171588"/>
                </a:cubicBezTo>
                <a:cubicBezTo>
                  <a:pt x="931461" y="196800"/>
                  <a:pt x="938021" y="226089"/>
                  <a:pt x="937702" y="259953"/>
                </a:cubicBezTo>
                <a:cubicBezTo>
                  <a:pt x="936532" y="384664"/>
                  <a:pt x="937560" y="509375"/>
                  <a:pt x="937702" y="634086"/>
                </a:cubicBezTo>
                <a:cubicBezTo>
                  <a:pt x="937702" y="638377"/>
                  <a:pt x="937347" y="642703"/>
                  <a:pt x="937099" y="647951"/>
                </a:cubicBezTo>
                <a:cubicBezTo>
                  <a:pt x="915256" y="647951"/>
                  <a:pt x="894122" y="647951"/>
                  <a:pt x="871109" y="647951"/>
                </a:cubicBezTo>
                <a:cubicBezTo>
                  <a:pt x="871144" y="475618"/>
                  <a:pt x="871144" y="303710"/>
                  <a:pt x="871144" y="127831"/>
                </a:cubicBezTo>
                <a:close/>
                <a:moveTo>
                  <a:pt x="270141" y="125314"/>
                </a:moveTo>
                <a:cubicBezTo>
                  <a:pt x="270141" y="300732"/>
                  <a:pt x="270141" y="473916"/>
                  <a:pt x="270141" y="648519"/>
                </a:cubicBezTo>
                <a:cubicBezTo>
                  <a:pt x="247625" y="648519"/>
                  <a:pt x="226278" y="648519"/>
                  <a:pt x="202768" y="648519"/>
                </a:cubicBezTo>
                <a:cubicBezTo>
                  <a:pt x="202768" y="642845"/>
                  <a:pt x="202768" y="637668"/>
                  <a:pt x="202768" y="632491"/>
                </a:cubicBezTo>
                <a:cubicBezTo>
                  <a:pt x="202768" y="495511"/>
                  <a:pt x="202627" y="358566"/>
                  <a:pt x="203087" y="221586"/>
                </a:cubicBezTo>
                <a:cubicBezTo>
                  <a:pt x="203123" y="213466"/>
                  <a:pt x="205924" y="204034"/>
                  <a:pt x="210640" y="197509"/>
                </a:cubicBezTo>
                <a:cubicBezTo>
                  <a:pt x="226278" y="175843"/>
                  <a:pt x="243299" y="155171"/>
                  <a:pt x="260000" y="134250"/>
                </a:cubicBezTo>
                <a:cubicBezTo>
                  <a:pt x="262269" y="131377"/>
                  <a:pt x="265567" y="129321"/>
                  <a:pt x="270141" y="125314"/>
                </a:cubicBezTo>
                <a:close/>
                <a:moveTo>
                  <a:pt x="773667" y="51416"/>
                </a:moveTo>
                <a:cubicBezTo>
                  <a:pt x="797070" y="68437"/>
                  <a:pt x="818523" y="83790"/>
                  <a:pt x="839516" y="99747"/>
                </a:cubicBezTo>
                <a:cubicBezTo>
                  <a:pt x="841785" y="101485"/>
                  <a:pt x="842033" y="106839"/>
                  <a:pt x="842033" y="110527"/>
                </a:cubicBezTo>
                <a:cubicBezTo>
                  <a:pt x="841927" y="286903"/>
                  <a:pt x="841714" y="463313"/>
                  <a:pt x="841465" y="639688"/>
                </a:cubicBezTo>
                <a:cubicBezTo>
                  <a:pt x="841465" y="641994"/>
                  <a:pt x="840969" y="644334"/>
                  <a:pt x="840615" y="647703"/>
                </a:cubicBezTo>
                <a:cubicBezTo>
                  <a:pt x="817601" y="647703"/>
                  <a:pt x="796326" y="647703"/>
                  <a:pt x="773667" y="647703"/>
                </a:cubicBezTo>
                <a:cubicBezTo>
                  <a:pt x="773667" y="450016"/>
                  <a:pt x="773667" y="253003"/>
                  <a:pt x="773667" y="51416"/>
                </a:cubicBezTo>
                <a:close/>
                <a:moveTo>
                  <a:pt x="364215" y="51416"/>
                </a:moveTo>
                <a:cubicBezTo>
                  <a:pt x="364215" y="252187"/>
                  <a:pt x="364215" y="449449"/>
                  <a:pt x="364215" y="647738"/>
                </a:cubicBezTo>
                <a:cubicBezTo>
                  <a:pt x="342691" y="647738"/>
                  <a:pt x="321593" y="647738"/>
                  <a:pt x="298828" y="647738"/>
                </a:cubicBezTo>
                <a:cubicBezTo>
                  <a:pt x="298828" y="641462"/>
                  <a:pt x="298828" y="636250"/>
                  <a:pt x="298828" y="631001"/>
                </a:cubicBezTo>
                <a:cubicBezTo>
                  <a:pt x="298651" y="457995"/>
                  <a:pt x="298544" y="284988"/>
                  <a:pt x="298154" y="111981"/>
                </a:cubicBezTo>
                <a:cubicBezTo>
                  <a:pt x="298119" y="102406"/>
                  <a:pt x="300034" y="95350"/>
                  <a:pt x="308402" y="89854"/>
                </a:cubicBezTo>
                <a:cubicBezTo>
                  <a:pt x="326203" y="78117"/>
                  <a:pt x="343577" y="65706"/>
                  <a:pt x="364215" y="51416"/>
                </a:cubicBezTo>
                <a:close/>
                <a:moveTo>
                  <a:pt x="678493" y="14432"/>
                </a:moveTo>
                <a:cubicBezTo>
                  <a:pt x="699982" y="22304"/>
                  <a:pt x="720477" y="29183"/>
                  <a:pt x="740334" y="37587"/>
                </a:cubicBezTo>
                <a:cubicBezTo>
                  <a:pt x="743774" y="39041"/>
                  <a:pt x="746221" y="46877"/>
                  <a:pt x="746256" y="51806"/>
                </a:cubicBezTo>
                <a:cubicBezTo>
                  <a:pt x="746717" y="86911"/>
                  <a:pt x="746398" y="122016"/>
                  <a:pt x="746362" y="157085"/>
                </a:cubicBezTo>
                <a:cubicBezTo>
                  <a:pt x="746186" y="314526"/>
                  <a:pt x="746008" y="472001"/>
                  <a:pt x="745831" y="629441"/>
                </a:cubicBezTo>
                <a:cubicBezTo>
                  <a:pt x="745866" y="635221"/>
                  <a:pt x="745866" y="640930"/>
                  <a:pt x="745866" y="647525"/>
                </a:cubicBezTo>
                <a:cubicBezTo>
                  <a:pt x="722746" y="647525"/>
                  <a:pt x="701152" y="647525"/>
                  <a:pt x="678493" y="647525"/>
                </a:cubicBezTo>
                <a:cubicBezTo>
                  <a:pt x="678493" y="436861"/>
                  <a:pt x="678493" y="226976"/>
                  <a:pt x="678493" y="14432"/>
                </a:cubicBezTo>
                <a:close/>
                <a:moveTo>
                  <a:pt x="460240" y="14042"/>
                </a:moveTo>
                <a:cubicBezTo>
                  <a:pt x="460240" y="226160"/>
                  <a:pt x="460240" y="435939"/>
                  <a:pt x="460240" y="647065"/>
                </a:cubicBezTo>
                <a:cubicBezTo>
                  <a:pt x="438610" y="647065"/>
                  <a:pt x="416660" y="647065"/>
                  <a:pt x="393966" y="647065"/>
                </a:cubicBezTo>
                <a:cubicBezTo>
                  <a:pt x="393576" y="643554"/>
                  <a:pt x="392903" y="640257"/>
                  <a:pt x="392903" y="636959"/>
                </a:cubicBezTo>
                <a:cubicBezTo>
                  <a:pt x="392903" y="445407"/>
                  <a:pt x="393222" y="253890"/>
                  <a:pt x="392690" y="62338"/>
                </a:cubicBezTo>
                <a:cubicBezTo>
                  <a:pt x="392654" y="43863"/>
                  <a:pt x="397938" y="33367"/>
                  <a:pt x="416271" y="28828"/>
                </a:cubicBezTo>
                <a:cubicBezTo>
                  <a:pt x="430632" y="25247"/>
                  <a:pt x="444496" y="19432"/>
                  <a:pt x="460240" y="14042"/>
                </a:cubicBezTo>
                <a:close/>
                <a:moveTo>
                  <a:pt x="582220" y="1914"/>
                </a:moveTo>
                <a:cubicBezTo>
                  <a:pt x="589844" y="1914"/>
                  <a:pt x="596581" y="1347"/>
                  <a:pt x="603211" y="2021"/>
                </a:cubicBezTo>
                <a:cubicBezTo>
                  <a:pt x="618211" y="3510"/>
                  <a:pt x="633139" y="5602"/>
                  <a:pt x="648493" y="7517"/>
                </a:cubicBezTo>
                <a:cubicBezTo>
                  <a:pt x="648493" y="221125"/>
                  <a:pt x="648493" y="433917"/>
                  <a:pt x="648493" y="647561"/>
                </a:cubicBezTo>
                <a:cubicBezTo>
                  <a:pt x="626225" y="647561"/>
                  <a:pt x="604984" y="647561"/>
                  <a:pt x="582220" y="647561"/>
                </a:cubicBezTo>
                <a:cubicBezTo>
                  <a:pt x="582220" y="432463"/>
                  <a:pt x="582220" y="217437"/>
                  <a:pt x="582220" y="1914"/>
                </a:cubicBezTo>
                <a:close/>
                <a:moveTo>
                  <a:pt x="554739" y="0"/>
                </a:moveTo>
                <a:cubicBezTo>
                  <a:pt x="554739" y="217225"/>
                  <a:pt x="554739" y="431933"/>
                  <a:pt x="554739" y="648306"/>
                </a:cubicBezTo>
                <a:cubicBezTo>
                  <a:pt x="532258" y="648306"/>
                  <a:pt x="511869" y="648306"/>
                  <a:pt x="490274" y="648306"/>
                </a:cubicBezTo>
                <a:cubicBezTo>
                  <a:pt x="490274" y="435336"/>
                  <a:pt x="490274" y="222579"/>
                  <a:pt x="490274" y="7482"/>
                </a:cubicBezTo>
                <a:cubicBezTo>
                  <a:pt x="511798" y="4964"/>
                  <a:pt x="532719" y="2553"/>
                  <a:pt x="554739" y="0"/>
                </a:cubicBezTo>
                <a:close/>
              </a:path>
            </a:pathLst>
          </a:custGeom>
          <a:solidFill>
            <a:schemeClr val="accent6"/>
          </a:solidFill>
          <a:ln w="648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484E80A-1E90-D815-79F4-868D0AEFD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218" y="285831"/>
            <a:ext cx="6508908" cy="724247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+mn-lt"/>
              </a:rPr>
              <a:t>IZN Status Check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36BDE-4A40-EF6E-CAFC-6F5B95E5E31B}"/>
              </a:ext>
            </a:extLst>
          </p:cNvPr>
          <p:cNvSpPr/>
          <p:nvPr/>
        </p:nvSpPr>
        <p:spPr>
          <a:xfrm>
            <a:off x="403907" y="1010077"/>
            <a:ext cx="548439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ความพยายามมุ่งสู่สากล</a:t>
            </a:r>
            <a:endParaRPr lang="en-US" sz="2400" b="1" spc="54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6" name="Rectangle 6">
            <a:extLst>
              <a:ext uri="{FF2B5EF4-FFF2-40B4-BE49-F238E27FC236}">
                <a16:creationId xmlns:a16="http://schemas.microsoft.com/office/drawing/2014/main" id="{1E0515BC-BE8A-5045-72A6-B15776D6CD6A}"/>
              </a:ext>
            </a:extLst>
          </p:cNvPr>
          <p:cNvSpPr/>
          <p:nvPr/>
        </p:nvSpPr>
        <p:spPr>
          <a:xfrm>
            <a:off x="232218" y="2436575"/>
            <a:ext cx="237935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tabLst>
                <a:tab pos="174625" algn="l"/>
              </a:tabLst>
            </a:pPr>
            <a:r>
              <a:rPr lang="en-US" sz="2800" b="1" dirty="0">
                <a:solidFill>
                  <a:schemeClr val="accent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800" b="1" dirty="0">
                <a:solidFill>
                  <a:schemeClr val="accent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จับกลุ่ม 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ea typeface="STFangsong" panose="02010600040101010101" pitchFamily="2" charset="-122"/>
                <a:cs typeface="TH Sarabun New" panose="020B0500040200020003" pitchFamily="34" charset="-34"/>
              </a:rPr>
              <a:t>4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solidFill>
                  <a:schemeClr val="accent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</a:t>
            </a:r>
            <a:endParaRPr lang="en-US" sz="2800" b="1" dirty="0">
              <a:solidFill>
                <a:schemeClr val="accent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0" name="Rectangle 13">
            <a:extLst>
              <a:ext uri="{FF2B5EF4-FFF2-40B4-BE49-F238E27FC236}">
                <a16:creationId xmlns:a16="http://schemas.microsoft.com/office/drawing/2014/main" id="{2BB4AB93-3A86-CEDA-16BD-05092DF26638}"/>
              </a:ext>
            </a:extLst>
          </p:cNvPr>
          <p:cNvSpPr/>
          <p:nvPr/>
        </p:nvSpPr>
        <p:spPr>
          <a:xfrm>
            <a:off x="3331196" y="2674365"/>
            <a:ext cx="66021" cy="353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16B3D47-9416-CE5D-BA2C-31B552E0D93A}"/>
              </a:ext>
            </a:extLst>
          </p:cNvPr>
          <p:cNvSpPr txBox="1"/>
          <p:nvPr/>
        </p:nvSpPr>
        <p:spPr>
          <a:xfrm>
            <a:off x="3658317" y="3048574"/>
            <a:ext cx="32835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การเชิญ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visiting professor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02F9CFA-E82A-812A-3FFA-AD6DC60F1230}"/>
              </a:ext>
            </a:extLst>
          </p:cNvPr>
          <p:cNvSpPr txBox="1"/>
          <p:nvPr/>
        </p:nvSpPr>
        <p:spPr>
          <a:xfrm>
            <a:off x="3658317" y="3369734"/>
            <a:ext cx="32835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การทำวิจัยร่วม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4181CF8-9442-9FF2-F08B-A5CF4D13D1B5}"/>
              </a:ext>
            </a:extLst>
          </p:cNvPr>
          <p:cNvSpPr txBox="1"/>
          <p:nvPr/>
        </p:nvSpPr>
        <p:spPr>
          <a:xfrm>
            <a:off x="3658317" y="4333214"/>
            <a:ext cx="32835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โครงการแลกเปลี่ยนนักศึกษา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09B0908-06DF-3B82-93AE-52C1E13C0A5D}"/>
              </a:ext>
            </a:extLst>
          </p:cNvPr>
          <p:cNvSpPr txBox="1"/>
          <p:nvPr/>
        </p:nvSpPr>
        <p:spPr>
          <a:xfrm>
            <a:off x="3658317" y="4012054"/>
            <a:ext cx="32835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หลักสูตรและกิจกรรมเป็นนานาชาติ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BA598E3-C271-0DF5-26E7-8894D549D780}"/>
              </a:ext>
            </a:extLst>
          </p:cNvPr>
          <p:cNvSpPr txBox="1"/>
          <p:nvPr/>
        </p:nvSpPr>
        <p:spPr>
          <a:xfrm>
            <a:off x="3658317" y="3690894"/>
            <a:ext cx="32835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คณาจารย์ที่ได้ไปสอนในต่างประเทศ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4DDDF27-B866-A44B-AAF3-CE85D855C849}"/>
              </a:ext>
            </a:extLst>
          </p:cNvPr>
          <p:cNvSpPr txBox="1"/>
          <p:nvPr/>
        </p:nvSpPr>
        <p:spPr>
          <a:xfrm>
            <a:off x="3658317" y="4654374"/>
            <a:ext cx="32835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การฝึกงานระหว่างประเทศ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79F9A7-A422-0C30-95B0-C5AB34438E9B}"/>
              </a:ext>
            </a:extLst>
          </p:cNvPr>
          <p:cNvSpPr txBox="1"/>
          <p:nvPr/>
        </p:nvSpPr>
        <p:spPr>
          <a:xfrm>
            <a:off x="3658317" y="5296693"/>
            <a:ext cx="3283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การไปทำกิจกรรมเพื่อชุมชนในต่างประเทศ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7E1C8AA-934D-91B7-9D8F-6A69F3C0658F}"/>
              </a:ext>
            </a:extLst>
          </p:cNvPr>
          <p:cNvSpPr txBox="1"/>
          <p:nvPr/>
        </p:nvSpPr>
        <p:spPr>
          <a:xfrm>
            <a:off x="3658317" y="4975534"/>
            <a:ext cx="32835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h-TH" altLang="ko-KR" sz="20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การมีส่วนร่วมของบุคลากร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F99A2D4-F3E2-6C6F-516E-4161B117696D}"/>
              </a:ext>
            </a:extLst>
          </p:cNvPr>
          <p:cNvSpPr txBox="1"/>
          <p:nvPr/>
        </p:nvSpPr>
        <p:spPr>
          <a:xfrm>
            <a:off x="232218" y="3028424"/>
            <a:ext cx="2921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แต่ละกลุ่มอภิปราย	และ	เลือก </a:t>
            </a:r>
            <a:r>
              <a:rPr lang="en-US" altLang="ko-KR" sz="24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องค์ประกอบ</a:t>
            </a:r>
            <a:b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ที่มีความสำคัญสูงต่อ	การมุ่งสู่ </a:t>
            </a:r>
            <a:r>
              <a:rPr lang="en-US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IZN </a:t>
            </a:r>
            <a: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 </a:t>
            </a:r>
            <a:r>
              <a:rPr lang="en-US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Worksheet 3</a:t>
            </a:r>
            <a: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b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altLang="ko-KR" sz="2400" b="1" u="sng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เขียนและแปะบนผนัง</a:t>
            </a:r>
            <a:endParaRPr lang="ko-KR" altLang="en-US" sz="2400" b="1" u="sng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40" name="그룹 13">
            <a:extLst>
              <a:ext uri="{FF2B5EF4-FFF2-40B4-BE49-F238E27FC236}">
                <a16:creationId xmlns:a16="http://schemas.microsoft.com/office/drawing/2014/main" id="{76F1035C-0720-46A1-6455-64672FE3C5B5}"/>
              </a:ext>
            </a:extLst>
          </p:cNvPr>
          <p:cNvGrpSpPr/>
          <p:nvPr/>
        </p:nvGrpSpPr>
        <p:grpSpPr>
          <a:xfrm>
            <a:off x="9377484" y="452782"/>
            <a:ext cx="1352458" cy="1296144"/>
            <a:chOff x="7064541" y="2780929"/>
            <a:chExt cx="1352458" cy="1296144"/>
          </a:xfrm>
          <a:solidFill>
            <a:schemeClr val="accent3">
              <a:lumMod val="75000"/>
            </a:schemeClr>
          </a:solidFill>
        </p:grpSpPr>
        <p:sp>
          <p:nvSpPr>
            <p:cNvPr id="141" name="Rectangle 20">
              <a:extLst>
                <a:ext uri="{FF2B5EF4-FFF2-40B4-BE49-F238E27FC236}">
                  <a16:creationId xmlns:a16="http://schemas.microsoft.com/office/drawing/2014/main" id="{CB1A6398-B501-1FBD-C844-01948D65E213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2" name="Isosceles Triangle 21">
              <a:extLst>
                <a:ext uri="{FF2B5EF4-FFF2-40B4-BE49-F238E27FC236}">
                  <a16:creationId xmlns:a16="http://schemas.microsoft.com/office/drawing/2014/main" id="{085EDD7C-75F0-296B-83EC-925C7498F803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3" name="Isosceles Triangle 22">
              <a:extLst>
                <a:ext uri="{FF2B5EF4-FFF2-40B4-BE49-F238E27FC236}">
                  <a16:creationId xmlns:a16="http://schemas.microsoft.com/office/drawing/2014/main" id="{FD3B1DE6-9218-86A3-222D-506B45377714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ABEC480-54FF-23B5-3B20-8A25E14279F2}"/>
              </a:ext>
            </a:extLst>
          </p:cNvPr>
          <p:cNvSpPr txBox="1"/>
          <p:nvPr/>
        </p:nvSpPr>
        <p:spPr>
          <a:xfrm>
            <a:off x="9390833" y="80846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12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6FD30-4ACC-3088-4F80-6529C3C0494C}"/>
              </a:ext>
            </a:extLst>
          </p:cNvPr>
          <p:cNvSpPr txBox="1"/>
          <p:nvPr/>
        </p:nvSpPr>
        <p:spPr>
          <a:xfrm>
            <a:off x="163603" y="5203649"/>
            <a:ext cx="2537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altLang="ko-KR" sz="24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ทุกคนช่วยกันเลือกให้	เหลือ </a:t>
            </a:r>
            <a:r>
              <a:rPr lang="en-US" altLang="ko-KR" sz="2400" b="1" u="sng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altLang="ko-KR" sz="2400" b="1" u="sng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ko-KR" sz="24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</a:t>
            </a:r>
            <a:br>
              <a:rPr lang="th-TH" altLang="ko-KR" sz="24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24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ที่มีความสำคัญสูงสุด</a:t>
            </a:r>
            <a:endParaRPr lang="ko-KR" altLang="en-US" sz="2400" b="1" dirty="0">
              <a:solidFill>
                <a:schemeClr val="accent4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3606D-DB28-E0FF-C196-8CF3C229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17D76949-3568-7CC4-2113-E3D24B0EDF40}"/>
              </a:ext>
            </a:extLst>
          </p:cNvPr>
          <p:cNvGrpSpPr/>
          <p:nvPr/>
        </p:nvGrpSpPr>
        <p:grpSpPr>
          <a:xfrm rot="21305829" flipH="1">
            <a:off x="384767" y="2997955"/>
            <a:ext cx="1392628" cy="1132053"/>
            <a:chOff x="8338752" y="1188431"/>
            <a:chExt cx="3860072" cy="3137812"/>
          </a:xfrm>
        </p:grpSpPr>
        <p:sp>
          <p:nvSpPr>
            <p:cNvPr id="4" name="Freeform: Shape 9">
              <a:extLst>
                <a:ext uri="{FF2B5EF4-FFF2-40B4-BE49-F238E27FC236}">
                  <a16:creationId xmlns:a16="http://schemas.microsoft.com/office/drawing/2014/main" id="{3F7EEE2B-2B84-F96A-4546-FC45FFE09E1D}"/>
                </a:ext>
              </a:extLst>
            </p:cNvPr>
            <p:cNvSpPr/>
            <p:nvPr/>
          </p:nvSpPr>
          <p:spPr>
            <a:xfrm>
              <a:off x="8338756" y="1188431"/>
              <a:ext cx="3860068" cy="313781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813AB434-802E-5DDC-BDAE-88434436A9EF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02119BBC-4B2E-EEBE-B18D-3B3D1E2304F6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391DDDD9-887C-18A7-AFF6-AB60382ED85D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64138492-DE39-9185-2094-0EF51B8D6A87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052ACF88-2148-11A5-E98D-11F24C2DF97A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CD77CDB-F0DF-3FE2-D3D5-D1DB698BD0CD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8683B1D4-C025-565E-A5F2-842AAD26F9D9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6" name="Group 17">
            <a:extLst>
              <a:ext uri="{FF2B5EF4-FFF2-40B4-BE49-F238E27FC236}">
                <a16:creationId xmlns:a16="http://schemas.microsoft.com/office/drawing/2014/main" id="{2F37CAF5-1EA7-F4BA-6BF9-63739D24FA02}"/>
              </a:ext>
            </a:extLst>
          </p:cNvPr>
          <p:cNvGrpSpPr/>
          <p:nvPr/>
        </p:nvGrpSpPr>
        <p:grpSpPr>
          <a:xfrm>
            <a:off x="1446763" y="2639278"/>
            <a:ext cx="10756995" cy="2617601"/>
            <a:chOff x="1427713" y="2852132"/>
            <a:chExt cx="10756995" cy="2617601"/>
          </a:xfrm>
        </p:grpSpPr>
        <p:grpSp>
          <p:nvGrpSpPr>
            <p:cNvPr id="77" name="Group 18">
              <a:extLst>
                <a:ext uri="{FF2B5EF4-FFF2-40B4-BE49-F238E27FC236}">
                  <a16:creationId xmlns:a16="http://schemas.microsoft.com/office/drawing/2014/main" id="{D4F439EB-90FC-3018-7FD9-F595305E697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79" name="Block Arc 20">
                <a:extLst>
                  <a:ext uri="{FF2B5EF4-FFF2-40B4-BE49-F238E27FC236}">
                    <a16:creationId xmlns:a16="http://schemas.microsoft.com/office/drawing/2014/main" id="{AD48BAA9-FFE3-C7D7-5AE4-5AA44D3980B0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Block Arc 21">
                <a:extLst>
                  <a:ext uri="{FF2B5EF4-FFF2-40B4-BE49-F238E27FC236}">
                    <a16:creationId xmlns:a16="http://schemas.microsoft.com/office/drawing/2014/main" id="{4E6A879E-E14B-E2C4-B44A-D0B5FDF6BA43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Block Arc 22">
                <a:extLst>
                  <a:ext uri="{FF2B5EF4-FFF2-40B4-BE49-F238E27FC236}">
                    <a16:creationId xmlns:a16="http://schemas.microsoft.com/office/drawing/2014/main" id="{0A4F95BF-39CC-4FEF-2FBE-09AC20E22D1E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Block Arc 23">
                <a:extLst>
                  <a:ext uri="{FF2B5EF4-FFF2-40B4-BE49-F238E27FC236}">
                    <a16:creationId xmlns:a16="http://schemas.microsoft.com/office/drawing/2014/main" id="{17EA3A4B-F67E-400A-E49F-F4DEB0802C64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Block Arc 24">
                <a:extLst>
                  <a:ext uri="{FF2B5EF4-FFF2-40B4-BE49-F238E27FC236}">
                    <a16:creationId xmlns:a16="http://schemas.microsoft.com/office/drawing/2014/main" id="{27396595-BFBE-E52B-346D-C3CCDC47C0C8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Block Arc 160">
                <a:extLst>
                  <a:ext uri="{FF2B5EF4-FFF2-40B4-BE49-F238E27FC236}">
                    <a16:creationId xmlns:a16="http://schemas.microsoft.com/office/drawing/2014/main" id="{FF0B4D22-561E-2B19-1416-6D3AEBE86226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id="{F3046711-E60B-D057-4BCA-EF1A0764A5FF}"/>
                </a:ext>
              </a:extLst>
            </p:cNvPr>
            <p:cNvSpPr/>
            <p:nvPr/>
          </p:nvSpPr>
          <p:spPr>
            <a:xfrm>
              <a:off x="9988708" y="3625806"/>
              <a:ext cx="2196000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5" name="Oval 26">
            <a:extLst>
              <a:ext uri="{FF2B5EF4-FFF2-40B4-BE49-F238E27FC236}">
                <a16:creationId xmlns:a16="http://schemas.microsoft.com/office/drawing/2014/main" id="{83C62866-87E8-C5A4-2CC9-205EB59803AB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C3D379B4-4977-6384-868C-64F2C163ED16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Oval 28">
            <a:extLst>
              <a:ext uri="{FF2B5EF4-FFF2-40B4-BE49-F238E27FC236}">
                <a16:creationId xmlns:a16="http://schemas.microsoft.com/office/drawing/2014/main" id="{2F5D8C5E-B523-FB97-3AA3-8AEED0C9E090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Oval 29">
            <a:extLst>
              <a:ext uri="{FF2B5EF4-FFF2-40B4-BE49-F238E27FC236}">
                <a16:creationId xmlns:a16="http://schemas.microsoft.com/office/drawing/2014/main" id="{28823DCB-9B88-3183-320E-593257EA2320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Oval 100">
            <a:extLst>
              <a:ext uri="{FF2B5EF4-FFF2-40B4-BE49-F238E27FC236}">
                <a16:creationId xmlns:a16="http://schemas.microsoft.com/office/drawing/2014/main" id="{A6797F05-9B86-0B55-A7AB-1B5F9042FB30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C14F80E1-F476-D499-C2AF-B7A235F2FCE2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Teardrop 1">
            <a:extLst>
              <a:ext uri="{FF2B5EF4-FFF2-40B4-BE49-F238E27FC236}">
                <a16:creationId xmlns:a16="http://schemas.microsoft.com/office/drawing/2014/main" id="{E5FB7D45-AD46-BB5A-C805-EFA9E076B31A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2" name="Donut 39">
            <a:extLst>
              <a:ext uri="{FF2B5EF4-FFF2-40B4-BE49-F238E27FC236}">
                <a16:creationId xmlns:a16="http://schemas.microsoft.com/office/drawing/2014/main" id="{97FB46BB-3B55-EA82-F758-2E4CF7F14A25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id="{6D1E04AA-5A1D-78B8-B09C-0C4110398244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Chord 15">
            <a:extLst>
              <a:ext uri="{FF2B5EF4-FFF2-40B4-BE49-F238E27FC236}">
                <a16:creationId xmlns:a16="http://schemas.microsoft.com/office/drawing/2014/main" id="{BDC6BB5B-4BF0-45E5-B55F-4948E29B6083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597BC5C-FA80-5442-8D97-D1713034D179}"/>
              </a:ext>
            </a:extLst>
          </p:cNvPr>
          <p:cNvSpPr txBox="1"/>
          <p:nvPr/>
        </p:nvSpPr>
        <p:spPr>
          <a:xfrm>
            <a:off x="6736482" y="1915106"/>
            <a:ext cx="2706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เขียนเรื่อง</a:t>
            </a:r>
            <a:r>
              <a:rPr kumimoji="0" lang="th-TH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ที่เลือกลงใน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Post-it </a:t>
            </a:r>
            <a:r>
              <a:rPr kumimoji="0" lang="th-TH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ko-K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แปะ</a:t>
            </a:r>
            <a:r>
              <a:rPr kumimoji="0" lang="th-TH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บนผนัง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ADE6BA8-1E1F-71C6-F3BF-670B3CF6050A}"/>
              </a:ext>
            </a:extLst>
          </p:cNvPr>
          <p:cNvSpPr txBox="1"/>
          <p:nvPr/>
        </p:nvSpPr>
        <p:spPr>
          <a:xfrm>
            <a:off x="4641293" y="4748347"/>
            <a:ext cx="2909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ทุกคนช่วยกันเลือก</a:t>
            </a:r>
            <a:b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เรื่องที่ชอบและคิดว่า </a:t>
            </a:r>
            <a:r>
              <a:rPr lang="th-TH" altLang="ko-KR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“ใช่” </a:t>
            </a:r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มากที่สุด ด้านละ </a:t>
            </a:r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09C8AD-DE43-2064-CDDD-E7ABBAAD1E15}"/>
              </a:ext>
            </a:extLst>
          </p:cNvPr>
          <p:cNvSpPr txBox="1"/>
          <p:nvPr/>
        </p:nvSpPr>
        <p:spPr>
          <a:xfrm>
            <a:off x="2291235" y="1806462"/>
            <a:ext cx="3338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ให้ทุกคน ดู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Poster </a:t>
            </a:r>
            <a:endParaRPr lang="th-TH" altLang="ko-KR" sz="2400" b="1" dirty="0">
              <a:solidFill>
                <a:prstClr val="black">
                  <a:lumMod val="75000"/>
                  <a:lumOff val="25000"/>
                </a:prst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ctr"/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 </a:t>
            </a:r>
            <a:r>
              <a:rPr kumimoji="0" lang="en-US" altLang="ko-K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IZN Goals 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altLang="ko-KR" sz="2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Key Strengths 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ที่ชอบ</a:t>
            </a:r>
            <a:r>
              <a:rPr lang="th-TH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ส่วนที่ดีของ</a:t>
            </a:r>
            <a:r>
              <a:rPr kumimoji="0" lang="th-TH" altLang="ko-K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มหาวิทยาลัยอื่น </a:t>
            </a:r>
            <a:r>
              <a:rPr lang="th-TH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ละ </a:t>
            </a:r>
            <a:r>
              <a:rPr lang="en-US" altLang="ko-KR" sz="24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7933A9-9ECA-3891-DCDA-35A320CEFC7E}"/>
              </a:ext>
            </a:extLst>
          </p:cNvPr>
          <p:cNvSpPr/>
          <p:nvPr/>
        </p:nvSpPr>
        <p:spPr>
          <a:xfrm>
            <a:off x="403907" y="1010077"/>
            <a:ext cx="4461391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ความเชื่อ  มายาคติ หรือคว</a:t>
            </a:r>
            <a:endParaRPr lang="en-US" sz="2400" b="1" spc="54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4" name="그룹 8">
            <a:extLst>
              <a:ext uri="{FF2B5EF4-FFF2-40B4-BE49-F238E27FC236}">
                <a16:creationId xmlns:a16="http://schemas.microsoft.com/office/drawing/2014/main" id="{2F14FEAE-5F91-8386-0811-DDC8A09F0847}"/>
              </a:ext>
            </a:extLst>
          </p:cNvPr>
          <p:cNvGrpSpPr/>
          <p:nvPr/>
        </p:nvGrpSpPr>
        <p:grpSpPr>
          <a:xfrm>
            <a:off x="10175804" y="31253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F4674DB2-4950-9729-EBDC-D1CBFF37CE3C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15">
              <a:extLst>
                <a:ext uri="{FF2B5EF4-FFF2-40B4-BE49-F238E27FC236}">
                  <a16:creationId xmlns:a16="http://schemas.microsoft.com/office/drawing/2014/main" id="{5F49B61D-3571-3D41-C1DF-E9CFC92BE01F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16">
              <a:extLst>
                <a:ext uri="{FF2B5EF4-FFF2-40B4-BE49-F238E27FC236}">
                  <a16:creationId xmlns:a16="http://schemas.microsoft.com/office/drawing/2014/main" id="{28C6595A-138A-BD22-C5A7-4B2315F5FDE8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7B1EB90-39C3-1852-79C2-E12EC0C2E09D}"/>
              </a:ext>
            </a:extLst>
          </p:cNvPr>
          <p:cNvSpPr txBox="1"/>
          <p:nvPr/>
        </p:nvSpPr>
        <p:spPr>
          <a:xfrm>
            <a:off x="10189153" y="66822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11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0B4D2C-289E-B1D6-E1CF-CCDF2B714645}"/>
              </a:ext>
            </a:extLst>
          </p:cNvPr>
          <p:cNvSpPr txBox="1">
            <a:spLocks/>
          </p:cNvSpPr>
          <p:nvPr/>
        </p:nvSpPr>
        <p:spPr>
          <a:xfrm>
            <a:off x="232218" y="285831"/>
            <a:ext cx="6508908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accent2"/>
                </a:solidFill>
                <a:latin typeface="+mn-lt"/>
              </a:rPr>
              <a:t>IZN Status Check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1F729-60DD-CAF0-B96B-736D4B585FAF}"/>
              </a:ext>
            </a:extLst>
          </p:cNvPr>
          <p:cNvSpPr/>
          <p:nvPr/>
        </p:nvSpPr>
        <p:spPr>
          <a:xfrm>
            <a:off x="403907" y="1010077"/>
            <a:ext cx="548439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ความพยายามมุ่งสู่สากล</a:t>
            </a:r>
            <a:endParaRPr lang="en-US" sz="2400" b="1" spc="54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308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F32A-6096-7A42-58DC-5C607719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B7282517-D8D4-F1B2-55C0-D4FA78A1F173}"/>
              </a:ext>
            </a:extLst>
          </p:cNvPr>
          <p:cNvGrpSpPr/>
          <p:nvPr/>
        </p:nvGrpSpPr>
        <p:grpSpPr>
          <a:xfrm rot="21305829" flipH="1">
            <a:off x="384767" y="2997955"/>
            <a:ext cx="1392628" cy="1132053"/>
            <a:chOff x="8338752" y="1188431"/>
            <a:chExt cx="3860072" cy="3137812"/>
          </a:xfrm>
        </p:grpSpPr>
        <p:sp>
          <p:nvSpPr>
            <p:cNvPr id="4" name="Freeform: Shape 9">
              <a:extLst>
                <a:ext uri="{FF2B5EF4-FFF2-40B4-BE49-F238E27FC236}">
                  <a16:creationId xmlns:a16="http://schemas.microsoft.com/office/drawing/2014/main" id="{6D0A84E8-A77B-6EDB-2143-CB8FCC8ECB9C}"/>
                </a:ext>
              </a:extLst>
            </p:cNvPr>
            <p:cNvSpPr/>
            <p:nvPr/>
          </p:nvSpPr>
          <p:spPr>
            <a:xfrm>
              <a:off x="8338756" y="1188431"/>
              <a:ext cx="3860068" cy="313781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F263F5A2-5320-566C-9203-677EDBC0E147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07153B32-71C0-52E5-C610-BFFBFD591256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FDC7C2DF-9082-62F4-1C91-951D68FB465F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09A4AAE8-2540-F97C-09FA-DD58A9E9A62F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4D57E27D-709F-B3F9-882D-1B8E4DE7F940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2C585016-55A9-9E95-AD63-1FCFFF5557BE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DEF737A0-6358-B8F8-716E-D4F4943B70CF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6" name="Group 17">
            <a:extLst>
              <a:ext uri="{FF2B5EF4-FFF2-40B4-BE49-F238E27FC236}">
                <a16:creationId xmlns:a16="http://schemas.microsoft.com/office/drawing/2014/main" id="{C1D2B9F6-388B-D20C-C8B6-C8D25CD007EE}"/>
              </a:ext>
            </a:extLst>
          </p:cNvPr>
          <p:cNvGrpSpPr/>
          <p:nvPr/>
        </p:nvGrpSpPr>
        <p:grpSpPr>
          <a:xfrm>
            <a:off x="1446763" y="2639278"/>
            <a:ext cx="10756995" cy="2617601"/>
            <a:chOff x="1427713" y="2852132"/>
            <a:chExt cx="10756995" cy="2617601"/>
          </a:xfrm>
        </p:grpSpPr>
        <p:grpSp>
          <p:nvGrpSpPr>
            <p:cNvPr id="77" name="Group 18">
              <a:extLst>
                <a:ext uri="{FF2B5EF4-FFF2-40B4-BE49-F238E27FC236}">
                  <a16:creationId xmlns:a16="http://schemas.microsoft.com/office/drawing/2014/main" id="{9FDAAC5A-7B34-072D-FC64-32756ED99EFE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79" name="Block Arc 20">
                <a:extLst>
                  <a:ext uri="{FF2B5EF4-FFF2-40B4-BE49-F238E27FC236}">
                    <a16:creationId xmlns:a16="http://schemas.microsoft.com/office/drawing/2014/main" id="{E979A4E4-597E-6FFD-9F2F-C56481C130A5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Block Arc 21">
                <a:extLst>
                  <a:ext uri="{FF2B5EF4-FFF2-40B4-BE49-F238E27FC236}">
                    <a16:creationId xmlns:a16="http://schemas.microsoft.com/office/drawing/2014/main" id="{9EA58C5C-144E-1FC7-A7B6-490081008FF2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Block Arc 22">
                <a:extLst>
                  <a:ext uri="{FF2B5EF4-FFF2-40B4-BE49-F238E27FC236}">
                    <a16:creationId xmlns:a16="http://schemas.microsoft.com/office/drawing/2014/main" id="{8C1BA5DC-C428-3D7E-BB93-78E3225C65B5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Block Arc 23">
                <a:extLst>
                  <a:ext uri="{FF2B5EF4-FFF2-40B4-BE49-F238E27FC236}">
                    <a16:creationId xmlns:a16="http://schemas.microsoft.com/office/drawing/2014/main" id="{086AD721-EFC7-DA41-7210-9C3A11986699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Block Arc 24">
                <a:extLst>
                  <a:ext uri="{FF2B5EF4-FFF2-40B4-BE49-F238E27FC236}">
                    <a16:creationId xmlns:a16="http://schemas.microsoft.com/office/drawing/2014/main" id="{1E581F5F-C648-4C50-A5B4-277D3023C0B9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Block Arc 160">
                <a:extLst>
                  <a:ext uri="{FF2B5EF4-FFF2-40B4-BE49-F238E27FC236}">
                    <a16:creationId xmlns:a16="http://schemas.microsoft.com/office/drawing/2014/main" id="{D881049F-9130-C323-FE76-50A499933D10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id="{9A4D61E1-72FE-D29E-C185-46EB14620B81}"/>
                </a:ext>
              </a:extLst>
            </p:cNvPr>
            <p:cNvSpPr/>
            <p:nvPr/>
          </p:nvSpPr>
          <p:spPr>
            <a:xfrm>
              <a:off x="9988708" y="3625806"/>
              <a:ext cx="2196000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5" name="Oval 26">
            <a:extLst>
              <a:ext uri="{FF2B5EF4-FFF2-40B4-BE49-F238E27FC236}">
                <a16:creationId xmlns:a16="http://schemas.microsoft.com/office/drawing/2014/main" id="{EE129065-07E8-8244-7C11-97B642712EE5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75ADECE5-1160-1301-FE97-0AB8DE2C4C85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Oval 28">
            <a:extLst>
              <a:ext uri="{FF2B5EF4-FFF2-40B4-BE49-F238E27FC236}">
                <a16:creationId xmlns:a16="http://schemas.microsoft.com/office/drawing/2014/main" id="{FD0620BC-8C29-4775-2B2E-0258CE5C2197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Oval 29">
            <a:extLst>
              <a:ext uri="{FF2B5EF4-FFF2-40B4-BE49-F238E27FC236}">
                <a16:creationId xmlns:a16="http://schemas.microsoft.com/office/drawing/2014/main" id="{26151B5F-ED2E-238A-0678-627459BD46BE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Oval 100">
            <a:extLst>
              <a:ext uri="{FF2B5EF4-FFF2-40B4-BE49-F238E27FC236}">
                <a16:creationId xmlns:a16="http://schemas.microsoft.com/office/drawing/2014/main" id="{25B1BA86-88BB-BE8E-08A4-A9A0990ED80F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BA7A002A-1EC8-18AF-63D7-FECC89342100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Teardrop 1">
            <a:extLst>
              <a:ext uri="{FF2B5EF4-FFF2-40B4-BE49-F238E27FC236}">
                <a16:creationId xmlns:a16="http://schemas.microsoft.com/office/drawing/2014/main" id="{A37214D7-4370-3697-AE3A-6C39D0FD2614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2" name="Donut 39">
            <a:extLst>
              <a:ext uri="{FF2B5EF4-FFF2-40B4-BE49-F238E27FC236}">
                <a16:creationId xmlns:a16="http://schemas.microsoft.com/office/drawing/2014/main" id="{C0F82824-2D8F-CB6F-C5A6-684DDE495B0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id="{98DE5FF1-EE9C-731F-ECE2-39233446F48E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Chord 15">
            <a:extLst>
              <a:ext uri="{FF2B5EF4-FFF2-40B4-BE49-F238E27FC236}">
                <a16:creationId xmlns:a16="http://schemas.microsoft.com/office/drawing/2014/main" id="{AC85171C-D484-1594-9ECF-39CB9F7D56C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ADDA011-44AB-DF17-B957-DE47CB7CB7FE}"/>
              </a:ext>
            </a:extLst>
          </p:cNvPr>
          <p:cNvSpPr txBox="1"/>
          <p:nvPr/>
        </p:nvSpPr>
        <p:spPr>
          <a:xfrm>
            <a:off x="2436509" y="1886904"/>
            <a:ext cx="2943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ตอบคำถาม </a:t>
            </a: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Worksheet 4</a:t>
            </a:r>
            <a:br>
              <a:rPr lang="en-US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ที่แจกตาม</a:t>
            </a:r>
            <a:r>
              <a:rPr lang="th-TH" altLang="ko-KR" sz="3200" b="1" u="sng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ความเข้าใจ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0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รายบุคคล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5F14BDA-231E-E0DC-1C32-9060824A4F3B}"/>
              </a:ext>
            </a:extLst>
          </p:cNvPr>
          <p:cNvSpPr txBox="1"/>
          <p:nvPr/>
        </p:nvSpPr>
        <p:spPr>
          <a:xfrm>
            <a:off x="6660186" y="1916865"/>
            <a:ext cx="2640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คำถามเกี่ยวกับ </a:t>
            </a:r>
            <a:r>
              <a:rPr lang="th-TH" altLang="ko-KR" sz="2800" b="1" u="sng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ความเชื่อ มายาคติ </a:t>
            </a:r>
            <a:r>
              <a:rPr lang="th-TH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th-TH" altLang="ko-KR" sz="2800" b="1" u="sng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ความจริง</a:t>
            </a:r>
            <a:r>
              <a:rPr lang="th-TH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ที่กำลังเผชิญ</a:t>
            </a:r>
            <a:endParaRPr lang="ko-KR" altLang="en-US" sz="2800" b="1" dirty="0">
              <a:solidFill>
                <a:schemeClr val="accent3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C34A32C-AAF5-BFB1-570B-C3B790F0B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217" y="285831"/>
            <a:ext cx="8279179" cy="724247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accent2"/>
                </a:solidFill>
                <a:latin typeface="+mn-lt"/>
              </a:rPr>
              <a:t>IROs:Myths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 vs Realities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62D50-A285-6F43-CD9E-8E23F5121132}"/>
              </a:ext>
            </a:extLst>
          </p:cNvPr>
          <p:cNvSpPr/>
          <p:nvPr/>
        </p:nvSpPr>
        <p:spPr>
          <a:xfrm>
            <a:off x="403907" y="1010077"/>
            <a:ext cx="756115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pc="54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ความเชื่อ  มายาคติ หรือความจริงที่ต้องเผชิญ</a:t>
            </a:r>
            <a:endParaRPr lang="en-US" sz="2400" b="1" spc="54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4" name="그룹 8">
            <a:extLst>
              <a:ext uri="{FF2B5EF4-FFF2-40B4-BE49-F238E27FC236}">
                <a16:creationId xmlns:a16="http://schemas.microsoft.com/office/drawing/2014/main" id="{F9261DCA-6CA2-3C67-F375-B8C4F4DF238E}"/>
              </a:ext>
            </a:extLst>
          </p:cNvPr>
          <p:cNvGrpSpPr/>
          <p:nvPr/>
        </p:nvGrpSpPr>
        <p:grpSpPr>
          <a:xfrm>
            <a:off x="10175804" y="31253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E5EC31B2-9DC3-5739-26D5-27DB46716D49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15">
              <a:extLst>
                <a:ext uri="{FF2B5EF4-FFF2-40B4-BE49-F238E27FC236}">
                  <a16:creationId xmlns:a16="http://schemas.microsoft.com/office/drawing/2014/main" id="{F96BA21E-5ECE-32E3-DDEE-0E43226ED6E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16">
              <a:extLst>
                <a:ext uri="{FF2B5EF4-FFF2-40B4-BE49-F238E27FC236}">
                  <a16:creationId xmlns:a16="http://schemas.microsoft.com/office/drawing/2014/main" id="{6EC5FAFF-47BA-EC3E-3822-F8712A29ECF7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7E27B79-B1C3-EBD1-D07B-C0DB5B7ADACE}"/>
              </a:ext>
            </a:extLst>
          </p:cNvPr>
          <p:cNvSpPr txBox="1"/>
          <p:nvPr/>
        </p:nvSpPr>
        <p:spPr>
          <a:xfrm>
            <a:off x="10189153" y="66822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 </a:t>
            </a:r>
            <a:r>
              <a:rPr lang="en-US" altLang="ko-KR" sz="2000" b="1" dirty="0">
                <a:solidFill>
                  <a:schemeClr val="bg1"/>
                </a:solidFill>
              </a:rPr>
              <a:t>mins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62E4A-12A6-9DB4-0C60-7502A675CFF5}"/>
              </a:ext>
            </a:extLst>
          </p:cNvPr>
          <p:cNvSpPr txBox="1"/>
          <p:nvPr/>
        </p:nvSpPr>
        <p:spPr>
          <a:xfrm>
            <a:off x="4654322" y="4823914"/>
            <a:ext cx="2748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800" b="1" u="sng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ช่วยกัน</a:t>
            </a:r>
            <a:r>
              <a:rPr lang="th-TH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คิดว่าจะ</a:t>
            </a:r>
            <a:br>
              <a:rPr lang="th-TH" altLang="ko-KR" sz="28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kumimoji="0" lang="th-TH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“ก้าวต่อไป ยังไง”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65362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828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Abadi</vt:lpstr>
      <vt:lpstr>Arial</vt:lpstr>
      <vt:lpstr>Berlin Sans FB Demi</vt:lpstr>
      <vt:lpstr>Calibri</vt:lpstr>
      <vt:lpstr>TH Sarabun New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Lakhana Dockiao</cp:lastModifiedBy>
  <cp:revision>81</cp:revision>
  <dcterms:created xsi:type="dcterms:W3CDTF">2020-01-20T05:08:25Z</dcterms:created>
  <dcterms:modified xsi:type="dcterms:W3CDTF">2026-03-30T14:57:04Z</dcterms:modified>
</cp:coreProperties>
</file>